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257" r:id="rId6"/>
    <p:sldId id="258" r:id="rId7"/>
    <p:sldId id="259" r:id="rId8"/>
    <p:sldId id="263" r:id="rId9"/>
    <p:sldId id="261" r:id="rId10"/>
    <p:sldId id="267" r:id="rId11"/>
    <p:sldId id="282" r:id="rId12"/>
    <p:sldId id="285" r:id="rId13"/>
    <p:sldId id="265" r:id="rId14"/>
    <p:sldId id="264" r:id="rId15"/>
    <p:sldId id="260" r:id="rId16"/>
    <p:sldId id="262" r:id="rId17"/>
    <p:sldId id="266"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B0EB0-D236-E2B2-AA8A-F542C07EB8F6}" v="179" dt="2025-05-12T11:25:32.472"/>
    <p1510:client id="{CCC16CB7-957F-83DB-305F-F3FC9E9B0DE3}" v="89" dt="2025-05-13T12:19:09.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kee Bosveld" userId="S::a.bosveld@vanhoutenenco.nl::404f0ffc-d5cc-4165-839c-aaa064fe1162" providerId="AD" clId="Web-{17DB0EB0-D236-E2B2-AA8A-F542C07EB8F6}"/>
    <pc:docChg chg="modSld">
      <pc:chgData name="Annekee Bosveld" userId="S::a.bosveld@vanhoutenenco.nl::404f0ffc-d5cc-4165-839c-aaa064fe1162" providerId="AD" clId="Web-{17DB0EB0-D236-E2B2-AA8A-F542C07EB8F6}" dt="2025-05-12T11:25:32.035" v="78" actId="20577"/>
      <pc:docMkLst>
        <pc:docMk/>
      </pc:docMkLst>
      <pc:sldChg chg="modSp">
        <pc:chgData name="Annekee Bosveld" userId="S::a.bosveld@vanhoutenenco.nl::404f0ffc-d5cc-4165-839c-aaa064fe1162" providerId="AD" clId="Web-{17DB0EB0-D236-E2B2-AA8A-F542C07EB8F6}" dt="2025-05-12T11:25:32.035" v="78" actId="20577"/>
        <pc:sldMkLst>
          <pc:docMk/>
          <pc:sldMk cId="288528729" sldId="260"/>
        </pc:sldMkLst>
        <pc:spChg chg="mod">
          <ac:chgData name="Annekee Bosveld" userId="S::a.bosveld@vanhoutenenco.nl::404f0ffc-d5cc-4165-839c-aaa064fe1162" providerId="AD" clId="Web-{17DB0EB0-D236-E2B2-AA8A-F542C07EB8F6}" dt="2025-05-12T11:25:32.035" v="78" actId="20577"/>
          <ac:spMkLst>
            <pc:docMk/>
            <pc:sldMk cId="288528729" sldId="260"/>
            <ac:spMk id="4" creationId="{A95127F9-FF39-5A62-FAF6-A1FF73BA9B50}"/>
          </ac:spMkLst>
        </pc:spChg>
      </pc:sldChg>
    </pc:docChg>
  </pc:docChgLst>
  <pc:docChgLst>
    <pc:chgData name="Annekee Bosveld" userId="404f0ffc-d5cc-4165-839c-aaa064fe1162" providerId="ADAL" clId="{A3B6C798-CB55-4AC0-8842-C28B243D4B52}"/>
    <pc:docChg chg="modSld">
      <pc:chgData name="Annekee Bosveld" userId="404f0ffc-d5cc-4165-839c-aaa064fe1162" providerId="ADAL" clId="{A3B6C798-CB55-4AC0-8842-C28B243D4B52}" dt="2025-05-12T10:00:58.064" v="130" actId="20577"/>
      <pc:docMkLst>
        <pc:docMk/>
      </pc:docMkLst>
      <pc:sldChg chg="modSp mod">
        <pc:chgData name="Annekee Bosveld" userId="404f0ffc-d5cc-4165-839c-aaa064fe1162" providerId="ADAL" clId="{A3B6C798-CB55-4AC0-8842-C28B243D4B52}" dt="2025-05-12T10:00:58.064" v="130" actId="20577"/>
        <pc:sldMkLst>
          <pc:docMk/>
          <pc:sldMk cId="3354089799" sldId="262"/>
        </pc:sldMkLst>
        <pc:spChg chg="mod">
          <ac:chgData name="Annekee Bosveld" userId="404f0ffc-d5cc-4165-839c-aaa064fe1162" providerId="ADAL" clId="{A3B6C798-CB55-4AC0-8842-C28B243D4B52}" dt="2025-05-12T10:00:58.064" v="130" actId="20577"/>
          <ac:spMkLst>
            <pc:docMk/>
            <pc:sldMk cId="3354089799" sldId="262"/>
            <ac:spMk id="4" creationId="{0AECFA14-A334-7DF2-0BA7-F250DAD1D2FF}"/>
          </ac:spMkLst>
        </pc:spChg>
      </pc:sldChg>
    </pc:docChg>
  </pc:docChgLst>
  <pc:docChgLst>
    <pc:chgData name="Annekee Bosveld" userId="S::a.bosveld@vanhoutenenco.nl::404f0ffc-d5cc-4165-839c-aaa064fe1162" providerId="AD" clId="Web-{CCC16CB7-957F-83DB-305F-F3FC9E9B0DE3}"/>
    <pc:docChg chg="modSld">
      <pc:chgData name="Annekee Bosveld" userId="S::a.bosveld@vanhoutenenco.nl::404f0ffc-d5cc-4165-839c-aaa064fe1162" providerId="AD" clId="Web-{CCC16CB7-957F-83DB-305F-F3FC9E9B0DE3}" dt="2025-05-13T12:19:09.261" v="48" actId="20577"/>
      <pc:docMkLst>
        <pc:docMk/>
      </pc:docMkLst>
      <pc:sldChg chg="modSp">
        <pc:chgData name="Annekee Bosveld" userId="S::a.bosveld@vanhoutenenco.nl::404f0ffc-d5cc-4165-839c-aaa064fe1162" providerId="AD" clId="Web-{CCC16CB7-957F-83DB-305F-F3FC9E9B0DE3}" dt="2025-05-13T12:19:09.261" v="48" actId="20577"/>
        <pc:sldMkLst>
          <pc:docMk/>
          <pc:sldMk cId="150751470" sldId="258"/>
        </pc:sldMkLst>
        <pc:spChg chg="mod">
          <ac:chgData name="Annekee Bosveld" userId="S::a.bosveld@vanhoutenenco.nl::404f0ffc-d5cc-4165-839c-aaa064fe1162" providerId="AD" clId="Web-{CCC16CB7-957F-83DB-305F-F3FC9E9B0DE3}" dt="2025-05-13T12:19:09.261" v="48" actId="20577"/>
          <ac:spMkLst>
            <pc:docMk/>
            <pc:sldMk cId="150751470" sldId="258"/>
            <ac:spMk id="5" creationId="{317100AB-4B41-411C-55C9-E531CEB7577B}"/>
          </ac:spMkLst>
        </pc:spChg>
      </pc:sldChg>
      <pc:sldChg chg="modSp">
        <pc:chgData name="Annekee Bosveld" userId="S::a.bosveld@vanhoutenenco.nl::404f0ffc-d5cc-4165-839c-aaa064fe1162" providerId="AD" clId="Web-{CCC16CB7-957F-83DB-305F-F3FC9E9B0DE3}" dt="2025-05-13T12:17:50.680" v="35" actId="20577"/>
        <pc:sldMkLst>
          <pc:docMk/>
          <pc:sldMk cId="2475897711" sldId="261"/>
        </pc:sldMkLst>
        <pc:spChg chg="mod">
          <ac:chgData name="Annekee Bosveld" userId="S::a.bosveld@vanhoutenenco.nl::404f0ffc-d5cc-4165-839c-aaa064fe1162" providerId="AD" clId="Web-{CCC16CB7-957F-83DB-305F-F3FC9E9B0DE3}" dt="2025-05-13T12:17:50.680" v="35" actId="20577"/>
          <ac:spMkLst>
            <pc:docMk/>
            <pc:sldMk cId="2475897711" sldId="261"/>
            <ac:spMk id="2" creationId="{2D4A66F3-25A3-0B69-A7FD-7FB3D145B705}"/>
          </ac:spMkLst>
        </pc:spChg>
      </pc:sldChg>
      <pc:sldChg chg="modSp">
        <pc:chgData name="Annekee Bosveld" userId="S::a.bosveld@vanhoutenenco.nl::404f0ffc-d5cc-4165-839c-aaa064fe1162" providerId="AD" clId="Web-{CCC16CB7-957F-83DB-305F-F3FC9E9B0DE3}" dt="2025-05-13T12:17:12.522" v="24" actId="20577"/>
        <pc:sldMkLst>
          <pc:docMk/>
          <pc:sldMk cId="3354089799" sldId="262"/>
        </pc:sldMkLst>
        <pc:spChg chg="mod">
          <ac:chgData name="Annekee Bosveld" userId="S::a.bosveld@vanhoutenenco.nl::404f0ffc-d5cc-4165-839c-aaa064fe1162" providerId="AD" clId="Web-{CCC16CB7-957F-83DB-305F-F3FC9E9B0DE3}" dt="2025-05-13T12:17:12.522" v="24" actId="20577"/>
          <ac:spMkLst>
            <pc:docMk/>
            <pc:sldMk cId="3354089799" sldId="262"/>
            <ac:spMk id="4" creationId="{0AECFA14-A334-7DF2-0BA7-F250DAD1D2FF}"/>
          </ac:spMkLst>
        </pc:spChg>
      </pc:sldChg>
      <pc:sldChg chg="modSp">
        <pc:chgData name="Annekee Bosveld" userId="S::a.bosveld@vanhoutenenco.nl::404f0ffc-d5cc-4165-839c-aaa064fe1162" providerId="AD" clId="Web-{CCC16CB7-957F-83DB-305F-F3FC9E9B0DE3}" dt="2025-05-13T12:16:45.912" v="22" actId="20577"/>
        <pc:sldMkLst>
          <pc:docMk/>
          <pc:sldMk cId="3576466657" sldId="285"/>
        </pc:sldMkLst>
        <pc:spChg chg="mod">
          <ac:chgData name="Annekee Bosveld" userId="S::a.bosveld@vanhoutenenco.nl::404f0ffc-d5cc-4165-839c-aaa064fe1162" providerId="AD" clId="Web-{CCC16CB7-957F-83DB-305F-F3FC9E9B0DE3}" dt="2025-05-13T12:16:45.912" v="22" actId="20577"/>
          <ac:spMkLst>
            <pc:docMk/>
            <pc:sldMk cId="3576466657" sldId="285"/>
            <ac:spMk id="8" creationId="{BEEDB6BE-7B08-5670-63F7-555507123F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4BF47-E0FC-42DE-AB35-4D658D580DCE}" type="datetimeFigureOut">
              <a:rPr lang="nl-NL" smtClean="0"/>
              <a:t>13-5-2025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C4D9C-7030-4583-A8EC-5ADD92DF515B}" type="slidenum">
              <a:rPr lang="nl-NL" smtClean="0"/>
              <a:t>‹#›</a:t>
            </a:fld>
            <a:endParaRPr lang="nl-NL"/>
          </a:p>
        </p:txBody>
      </p:sp>
    </p:spTree>
    <p:extLst>
      <p:ext uri="{BB962C8B-B14F-4D97-AF65-F5344CB8AC3E}">
        <p14:creationId xmlns:p14="http://schemas.microsoft.com/office/powerpoint/2010/main" val="205736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Wie verwijst er wel eens?</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809D5-5C96-49CB-8383-9688915AF09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739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02AFC-4BDF-18F5-2EC0-143C295B8EA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C85AA48-CDE2-85DA-BE78-D9761DF4BF6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A8EECF6-023D-03E2-7A68-D1E7EFD04C5C}"/>
              </a:ext>
            </a:extLst>
          </p:cNvPr>
          <p:cNvSpPr>
            <a:spLocks noGrp="1"/>
          </p:cNvSpPr>
          <p:nvPr>
            <p:ph type="body" idx="1"/>
          </p:nvPr>
        </p:nvSpPr>
        <p:spPr/>
        <p:txBody>
          <a:bodyPr/>
          <a:lstStyle/>
          <a:p>
            <a:r>
              <a:rPr lang="nl-NL"/>
              <a:t>Wie verwijst er wel eens?</a:t>
            </a:r>
          </a:p>
        </p:txBody>
      </p:sp>
      <p:sp>
        <p:nvSpPr>
          <p:cNvPr id="4" name="Tijdelijke aanduiding voor dianummer 3">
            <a:extLst>
              <a:ext uri="{FF2B5EF4-FFF2-40B4-BE49-F238E27FC236}">
                <a16:creationId xmlns:a16="http://schemas.microsoft.com/office/drawing/2014/main" id="{1FB137BA-D975-73EE-218D-9BEDCF4B151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809D5-5C96-49CB-8383-9688915AF09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5635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52690-93AE-EA95-84A3-A976F132DC8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9C1899F-BBDE-C459-A813-6036583C252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3D3EDEE-DE80-E01A-4846-1456FBFD23A0}"/>
              </a:ext>
            </a:extLst>
          </p:cNvPr>
          <p:cNvSpPr>
            <a:spLocks noGrp="1"/>
          </p:cNvSpPr>
          <p:nvPr>
            <p:ph type="body" idx="1"/>
          </p:nvPr>
        </p:nvSpPr>
        <p:spPr/>
        <p:txBody>
          <a:bodyPr/>
          <a:lstStyle/>
          <a:p>
            <a:r>
              <a:rPr lang="nl-NL"/>
              <a:t>Wie verwijst er wel eens?</a:t>
            </a:r>
          </a:p>
        </p:txBody>
      </p:sp>
      <p:sp>
        <p:nvSpPr>
          <p:cNvPr id="4" name="Tijdelijke aanduiding voor dianummer 3">
            <a:extLst>
              <a:ext uri="{FF2B5EF4-FFF2-40B4-BE49-F238E27FC236}">
                <a16:creationId xmlns:a16="http://schemas.microsoft.com/office/drawing/2014/main" id="{D53AAE5C-EBDA-3A26-D956-767F8B45001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809D5-5C96-49CB-8383-9688915AF09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774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714A2-6318-84D1-4D44-01484C17247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EF617D2-68C0-A5B2-23C0-60846AAD87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06C9AC-4725-0CE5-D02D-2B2B70C82D9D}"/>
              </a:ext>
            </a:extLst>
          </p:cNvPr>
          <p:cNvSpPr>
            <a:spLocks noGrp="1"/>
          </p:cNvSpPr>
          <p:nvPr>
            <p:ph type="body" idx="1"/>
          </p:nvPr>
        </p:nvSpPr>
        <p:spPr/>
        <p:txBody>
          <a:bodyPr/>
          <a:lstStyle/>
          <a:p>
            <a:r>
              <a:rPr lang="nl-NL"/>
              <a:t>Wie verwijst er wel eens?</a:t>
            </a:r>
          </a:p>
        </p:txBody>
      </p:sp>
      <p:sp>
        <p:nvSpPr>
          <p:cNvPr id="4" name="Tijdelijke aanduiding voor dianummer 3">
            <a:extLst>
              <a:ext uri="{FF2B5EF4-FFF2-40B4-BE49-F238E27FC236}">
                <a16:creationId xmlns:a16="http://schemas.microsoft.com/office/drawing/2014/main" id="{79951696-2F09-1FDA-1D93-1EE2ECDC7F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809D5-5C96-49CB-8383-9688915AF09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5061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393B0-52C7-E019-5CA4-8E8398AFEF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E2756C3-BF39-7A9B-DB95-5FCE7346412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71D11A2-DD3E-2E9A-170C-1DFEEE802563}"/>
              </a:ext>
            </a:extLst>
          </p:cNvPr>
          <p:cNvSpPr>
            <a:spLocks noGrp="1"/>
          </p:cNvSpPr>
          <p:nvPr>
            <p:ph type="body" idx="1"/>
          </p:nvPr>
        </p:nvSpPr>
        <p:spPr/>
        <p:txBody>
          <a:bodyPr/>
          <a:lstStyle/>
          <a:p>
            <a:r>
              <a:rPr lang="nl-NL"/>
              <a:t>Wie verwijst er wel eens?</a:t>
            </a:r>
          </a:p>
        </p:txBody>
      </p:sp>
      <p:sp>
        <p:nvSpPr>
          <p:cNvPr id="4" name="Tijdelijke aanduiding voor dianummer 3">
            <a:extLst>
              <a:ext uri="{FF2B5EF4-FFF2-40B4-BE49-F238E27FC236}">
                <a16:creationId xmlns:a16="http://schemas.microsoft.com/office/drawing/2014/main" id="{F966F362-966E-B6FE-C77F-C9958D4904E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809D5-5C96-49CB-8383-9688915AF09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06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D5E2A-B2FA-4520-5B61-92332752780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C354F8-6A88-1BA2-B7EC-B4DA17FBB5F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CDE9B89-2958-EA67-EEE7-D65723DFB86F}"/>
              </a:ext>
            </a:extLst>
          </p:cNvPr>
          <p:cNvSpPr>
            <a:spLocks noGrp="1"/>
          </p:cNvSpPr>
          <p:nvPr>
            <p:ph type="body" idx="1"/>
          </p:nvPr>
        </p:nvSpPr>
        <p:spPr/>
        <p:txBody>
          <a:bodyPr/>
          <a:lstStyle/>
          <a:p>
            <a:r>
              <a:rPr lang="nl-NL"/>
              <a:t>Wie verwijst er wel eens?</a:t>
            </a:r>
          </a:p>
        </p:txBody>
      </p:sp>
      <p:sp>
        <p:nvSpPr>
          <p:cNvPr id="4" name="Tijdelijke aanduiding voor dianummer 3">
            <a:extLst>
              <a:ext uri="{FF2B5EF4-FFF2-40B4-BE49-F238E27FC236}">
                <a16:creationId xmlns:a16="http://schemas.microsoft.com/office/drawing/2014/main" id="{846DE342-3E02-4694-040C-1CC2A241927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809D5-5C96-49CB-8383-9688915AF09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4941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85812-E2D8-8FB3-2C7D-A5869534CB6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74E487E-A9DB-51F4-F072-7A3883E2859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EF3ECD5-84AC-E64C-47D8-7AE07C42E37B}"/>
              </a:ext>
            </a:extLst>
          </p:cNvPr>
          <p:cNvSpPr>
            <a:spLocks noGrp="1"/>
          </p:cNvSpPr>
          <p:nvPr>
            <p:ph type="body" idx="1"/>
          </p:nvPr>
        </p:nvSpPr>
        <p:spPr/>
        <p:txBody>
          <a:bodyPr/>
          <a:lstStyle/>
          <a:p>
            <a:r>
              <a:rPr lang="nl-NL"/>
              <a:t>Wie verwijst er wel eens?</a:t>
            </a:r>
          </a:p>
        </p:txBody>
      </p:sp>
      <p:sp>
        <p:nvSpPr>
          <p:cNvPr id="4" name="Tijdelijke aanduiding voor dianummer 3">
            <a:extLst>
              <a:ext uri="{FF2B5EF4-FFF2-40B4-BE49-F238E27FC236}">
                <a16:creationId xmlns:a16="http://schemas.microsoft.com/office/drawing/2014/main" id="{B27A0038-DCE7-5F8C-EEB7-27E8F6632C0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809D5-5C96-49CB-8383-9688915AF09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164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a:p>
        </p:txBody>
      </p:sp>
      <p:sp>
        <p:nvSpPr>
          <p:cNvPr id="4" name="Tijdelijke aanduiding voor dianummer 3"/>
          <p:cNvSpPr>
            <a:spLocks noGrp="1"/>
          </p:cNvSpPr>
          <p:nvPr>
            <p:ph type="sldNum" sz="quarter" idx="5"/>
          </p:nvPr>
        </p:nvSpPr>
        <p:spPr/>
        <p:txBody>
          <a:bodyPr/>
          <a:lstStyle/>
          <a:p>
            <a:fld id="{25D07AD2-C0CE-437D-B2BA-EECA65554482}" type="slidenum">
              <a:rPr lang="LID4096" smtClean="0"/>
              <a:t>4</a:t>
            </a:fld>
            <a:endParaRPr lang="LID4096"/>
          </a:p>
        </p:txBody>
      </p:sp>
    </p:spTree>
    <p:extLst>
      <p:ext uri="{BB962C8B-B14F-4D97-AF65-F5344CB8AC3E}">
        <p14:creationId xmlns:p14="http://schemas.microsoft.com/office/powerpoint/2010/main" val="48236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D26C6-B877-9152-FFD3-A868794501E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9DBCF02-1741-B3AA-84A0-9E080EA3A1F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FB790A3-32D0-BE70-3630-81B88DE0048F}"/>
              </a:ext>
            </a:extLst>
          </p:cNvPr>
          <p:cNvSpPr>
            <a:spLocks noGrp="1"/>
          </p:cNvSpPr>
          <p:nvPr>
            <p:ph type="body" idx="1"/>
          </p:nvPr>
        </p:nvSpPr>
        <p:spPr/>
        <p:txBody>
          <a:bodyPr/>
          <a:lstStyle/>
          <a:p>
            <a:r>
              <a:rPr lang="nl-NL"/>
              <a:t>Wie verwijst er wel eens?</a:t>
            </a:r>
          </a:p>
        </p:txBody>
      </p:sp>
      <p:sp>
        <p:nvSpPr>
          <p:cNvPr id="4" name="Tijdelijke aanduiding voor dianummer 3">
            <a:extLst>
              <a:ext uri="{FF2B5EF4-FFF2-40B4-BE49-F238E27FC236}">
                <a16:creationId xmlns:a16="http://schemas.microsoft.com/office/drawing/2014/main" id="{D1A6219E-7B78-265D-89DE-8A46F756088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809D5-5C96-49CB-8383-9688915AF09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131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lnSpc>
                <a:spcPts val="1500"/>
              </a:lnSpc>
              <a:buFont typeface="Arial" panose="020B0604020202020204" pitchFamily="34" charset="0"/>
              <a:buChar char="•"/>
            </a:pPr>
            <a:r>
              <a:rPr lang="en-US" sz="1800" b="0" i="0" u="none" strike="noStrike" err="1">
                <a:solidFill>
                  <a:srgbClr val="000000"/>
                </a:solidFill>
                <a:effectLst/>
                <a:latin typeface="Aptos" panose="020B0004020202020204" pitchFamily="34" charset="0"/>
              </a:rPr>
              <a:t>Boek</a:t>
            </a:r>
            <a:r>
              <a:rPr lang="en-US" sz="1800" b="0" i="0" u="none" strike="noStrike">
                <a:solidFill>
                  <a:srgbClr val="000000"/>
                </a:solidFill>
                <a:effectLst/>
                <a:latin typeface="Aptos" panose="020B0004020202020204" pitchFamily="34" charset="0"/>
              </a:rPr>
              <a:t> is </a:t>
            </a:r>
            <a:r>
              <a:rPr lang="en-US" sz="1800" b="0" i="0" u="none" strike="noStrike" err="1">
                <a:solidFill>
                  <a:srgbClr val="000000"/>
                </a:solidFill>
                <a:effectLst/>
                <a:latin typeface="Aptos" panose="020B0004020202020204" pitchFamily="34" charset="0"/>
              </a:rPr>
              <a:t>weergeven</a:t>
            </a:r>
            <a:r>
              <a:rPr lang="en-US" sz="1800" b="0" i="0" u="none" strike="noStrike">
                <a:solidFill>
                  <a:srgbClr val="000000"/>
                </a:solidFill>
                <a:effectLst/>
                <a:latin typeface="Aptos" panose="020B0004020202020204" pitchFamily="34" charset="0"/>
              </a:rPr>
              <a:t> in </a:t>
            </a:r>
            <a:r>
              <a:rPr lang="en-US" sz="1800" b="0" i="0" u="none" strike="noStrike" err="1">
                <a:solidFill>
                  <a:srgbClr val="000000"/>
                </a:solidFill>
                <a:effectLst/>
                <a:latin typeface="Aptos" panose="020B0004020202020204" pitchFamily="34" charset="0"/>
              </a:rPr>
              <a:t>een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soort</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praatplaat</a:t>
            </a:r>
            <a:r>
              <a:rPr lang="en-US" sz="1800" b="0" i="0">
                <a:solidFill>
                  <a:srgbClr val="000000"/>
                </a:solidFill>
                <a:effectLst/>
                <a:latin typeface="Aptos" panose="020B0004020202020204" pitchFamily="34" charset="0"/>
              </a:rPr>
              <a:t>​</a:t>
            </a:r>
            <a:endParaRPr lang="en-US" b="0" i="0">
              <a:solidFill>
                <a:srgbClr val="000000"/>
              </a:solidFill>
              <a:effectLst/>
              <a:latin typeface="Arial" panose="020B0604020202020204" pitchFamily="34" charset="0"/>
            </a:endParaRPr>
          </a:p>
          <a:p>
            <a:pPr algn="l" rtl="0" fontAlgn="base">
              <a:lnSpc>
                <a:spcPts val="1500"/>
              </a:lnSpc>
              <a:buFont typeface="+mj-lt"/>
              <a:buAutoNum type="arabicPeriod"/>
            </a:pPr>
            <a:r>
              <a:rPr lang="en-US" sz="1800" b="0" i="0" u="none" strike="noStrike">
                <a:solidFill>
                  <a:srgbClr val="000000"/>
                </a:solidFill>
                <a:effectLst/>
                <a:latin typeface="Aptos" panose="020B0004020202020204" pitchFamily="34" charset="0"/>
              </a:rPr>
              <a:t>Het </a:t>
            </a:r>
            <a:r>
              <a:rPr lang="en-US" sz="1800" b="0" i="0" u="none" strike="noStrike" err="1">
                <a:solidFill>
                  <a:srgbClr val="000000"/>
                </a:solidFill>
                <a:effectLst/>
                <a:latin typeface="Aptos" panose="020B0004020202020204" pitchFamily="34" charset="0"/>
              </a:rPr>
              <a:t>begint</a:t>
            </a:r>
            <a:r>
              <a:rPr lang="en-US" sz="1800" b="0" i="0" u="none" strike="noStrike">
                <a:solidFill>
                  <a:srgbClr val="000000"/>
                </a:solidFill>
                <a:effectLst/>
                <a:latin typeface="Aptos" panose="020B0004020202020204" pitchFamily="34" charset="0"/>
              </a:rPr>
              <a:t> met de </a:t>
            </a:r>
            <a:r>
              <a:rPr lang="en-US" sz="1800" b="0" i="0" u="none" strike="noStrike" err="1">
                <a:solidFill>
                  <a:srgbClr val="000000"/>
                </a:solidFill>
                <a:effectLst/>
                <a:latin typeface="Aptos" panose="020B0004020202020204" pitchFamily="34" charset="0"/>
              </a:rPr>
              <a:t>urgentie</a:t>
            </a:r>
            <a:r>
              <a:rPr lang="en-US" sz="1800" b="0" i="0" u="none" strike="noStrike">
                <a:solidFill>
                  <a:srgbClr val="000000"/>
                </a:solidFill>
                <a:effectLst/>
                <a:latin typeface="Aptos" panose="020B0004020202020204" pitchFamily="34" charset="0"/>
              </a:rPr>
              <a:t> : hoe </a:t>
            </a:r>
            <a:r>
              <a:rPr lang="en-US" sz="1800" b="0" i="0" u="none" strike="noStrike" err="1">
                <a:solidFill>
                  <a:srgbClr val="000000"/>
                </a:solidFill>
                <a:effectLst/>
                <a:latin typeface="Aptos" panose="020B0004020202020204" pitchFamily="34" charset="0"/>
              </a:rPr>
              <a:t>gaan</a:t>
            </a:r>
            <a:r>
              <a:rPr lang="en-US" sz="1800" b="0" i="0" u="none" strike="noStrike">
                <a:solidFill>
                  <a:srgbClr val="000000"/>
                </a:solidFill>
                <a:effectLst/>
                <a:latin typeface="Aptos" panose="020B0004020202020204" pitchFamily="34" charset="0"/>
              </a:rPr>
              <a:t> we </a:t>
            </a:r>
            <a:r>
              <a:rPr lang="en-US" sz="1800" b="0" i="0" u="none" strike="noStrike" err="1">
                <a:solidFill>
                  <a:srgbClr val="000000"/>
                </a:solidFill>
                <a:effectLst/>
                <a:latin typeface="Aptos" panose="020B0004020202020204" pitchFamily="34" charset="0"/>
              </a:rPr>
              <a:t>dingen</a:t>
            </a:r>
            <a:r>
              <a:rPr lang="en-US" sz="1800" b="0" i="0" u="none" strike="noStrike">
                <a:solidFill>
                  <a:srgbClr val="000000"/>
                </a:solidFill>
                <a:effectLst/>
                <a:latin typeface="Aptos" panose="020B0004020202020204" pitchFamily="34" charset="0"/>
              </a:rPr>
              <a:t> op </a:t>
            </a:r>
            <a:r>
              <a:rPr lang="en-US" sz="1800" b="0" i="0" u="none" strike="noStrike" err="1">
                <a:solidFill>
                  <a:srgbClr val="000000"/>
                </a:solidFill>
                <a:effectLst/>
                <a:latin typeface="Aptos" panose="020B0004020202020204" pitchFamily="34" charset="0"/>
              </a:rPr>
              <a:t>een</a:t>
            </a:r>
            <a:r>
              <a:rPr lang="en-US" sz="1800" b="0" i="0" u="none" strike="noStrike">
                <a:solidFill>
                  <a:srgbClr val="000000"/>
                </a:solidFill>
                <a:effectLst/>
                <a:latin typeface="Aptos" panose="020B0004020202020204" pitchFamily="34" charset="0"/>
              </a:rPr>
              <a:t> andere </a:t>
            </a:r>
            <a:r>
              <a:rPr lang="en-US" sz="1800" b="0" i="0" u="none" strike="noStrike" err="1">
                <a:solidFill>
                  <a:srgbClr val="000000"/>
                </a:solidFill>
                <a:effectLst/>
                <a:latin typeface="Aptos" panose="020B0004020202020204" pitchFamily="34" charset="0"/>
              </a:rPr>
              <a:t>manier</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organiseren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Urgentie</a:t>
            </a:r>
            <a:r>
              <a:rPr lang="en-US" sz="1800" b="0" i="0" u="none" strike="noStrike">
                <a:solidFill>
                  <a:srgbClr val="000000"/>
                </a:solidFill>
                <a:effectLst/>
                <a:latin typeface="Aptos" panose="020B0004020202020204" pitchFamily="34" charset="0"/>
              </a:rPr>
              <a:t> van </a:t>
            </a:r>
            <a:r>
              <a:rPr lang="en-US" sz="1800" b="0" i="0" u="none" strike="noStrike" err="1">
                <a:solidFill>
                  <a:srgbClr val="000000"/>
                </a:solidFill>
                <a:effectLst/>
                <a:latin typeface="Aptos" panose="020B0004020202020204" pitchFamily="34" charset="0"/>
              </a:rPr>
              <a:t>dubbele</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vergrijzing</a:t>
            </a:r>
            <a:r>
              <a:rPr lang="en-US" sz="1800" b="0" i="0" u="none" strike="noStrike">
                <a:solidFill>
                  <a:srgbClr val="000000"/>
                </a:solidFill>
                <a:effectLst/>
                <a:latin typeface="Aptos" panose="020B0004020202020204" pitchFamily="34" charset="0"/>
              </a:rPr>
              <a:t>, </a:t>
            </a:r>
            <a:r>
              <a:rPr lang="en-US" sz="1800" b="0" i="0">
                <a:solidFill>
                  <a:srgbClr val="000000"/>
                </a:solidFill>
                <a:effectLst/>
                <a:latin typeface="Aptos" panose="020B0004020202020204" pitchFamily="34" charset="0"/>
              </a:rPr>
              <a:t>​</a:t>
            </a:r>
            <a:endParaRPr lang="en-US" b="0" i="0">
              <a:solidFill>
                <a:srgbClr val="000000"/>
              </a:solidFill>
              <a:effectLst/>
              <a:latin typeface="Arial" panose="020B0604020202020204" pitchFamily="34" charset="0"/>
            </a:endParaRPr>
          </a:p>
          <a:p>
            <a:pPr algn="l" rtl="0" fontAlgn="base">
              <a:lnSpc>
                <a:spcPts val="1500"/>
              </a:lnSpc>
              <a:buFont typeface="+mj-lt"/>
              <a:buAutoNum type="arabicPeriod"/>
            </a:pPr>
            <a:r>
              <a:rPr lang="en-US" sz="1800" b="0" i="0" u="none" strike="noStrike" err="1">
                <a:solidFill>
                  <a:srgbClr val="000000"/>
                </a:solidFill>
                <a:effectLst/>
                <a:latin typeface="Aptos" panose="020B0004020202020204" pitchFamily="34" charset="0"/>
              </a:rPr>
              <a:t>Belang</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daarnaast</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vinden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mensen</a:t>
            </a:r>
            <a:r>
              <a:rPr lang="en-US" sz="1800" b="0" i="0" u="none" strike="noStrike">
                <a:solidFill>
                  <a:srgbClr val="000000"/>
                </a:solidFill>
                <a:effectLst/>
                <a:latin typeface="Aptos" panose="020B0004020202020204" pitchFamily="34" charset="0"/>
              </a:rPr>
              <a:t> het </a:t>
            </a:r>
            <a:r>
              <a:rPr lang="en-US" sz="1800" b="0" i="0" u="none" strike="noStrike" err="1">
                <a:solidFill>
                  <a:srgbClr val="000000"/>
                </a:solidFill>
                <a:effectLst/>
                <a:latin typeface="Aptos" panose="020B0004020202020204" pitchFamily="34" charset="0"/>
              </a:rPr>
              <a:t>fijn</a:t>
            </a:r>
            <a:r>
              <a:rPr lang="en-US" sz="1800" b="0" i="0" u="none" strike="noStrike">
                <a:solidFill>
                  <a:srgbClr val="000000"/>
                </a:solidFill>
                <a:effectLst/>
                <a:latin typeface="Aptos" panose="020B0004020202020204" pitchFamily="34" charset="0"/>
              </a:rPr>
              <a:t> om </a:t>
            </a:r>
            <a:r>
              <a:rPr lang="en-US" sz="1800" b="0" i="0" u="none" strike="noStrike" err="1">
                <a:solidFill>
                  <a:srgbClr val="000000"/>
                </a:solidFill>
                <a:effectLst/>
                <a:latin typeface="Aptos" panose="020B0004020202020204" pitchFamily="34" charset="0"/>
              </a:rPr>
              <a:t>iets</a:t>
            </a:r>
            <a:r>
              <a:rPr lang="en-US" sz="1800" b="0" i="0" u="none" strike="noStrike">
                <a:solidFill>
                  <a:srgbClr val="000000"/>
                </a:solidFill>
                <a:effectLst/>
                <a:latin typeface="Aptos" panose="020B0004020202020204" pitchFamily="34" charset="0"/>
              </a:rPr>
              <a:t> voor </a:t>
            </a:r>
            <a:r>
              <a:rPr lang="en-US" sz="1800" b="0" i="0" u="none" strike="noStrike" err="1">
                <a:solidFill>
                  <a:srgbClr val="000000"/>
                </a:solidFill>
                <a:effectLst/>
                <a:latin typeface="Aptos" panose="020B0004020202020204" pitchFamily="34" charset="0"/>
              </a:rPr>
              <a:t>elkaar</a:t>
            </a:r>
            <a:r>
              <a:rPr lang="en-US" sz="1800" b="0" i="0" u="none" strike="noStrike">
                <a:solidFill>
                  <a:srgbClr val="000000"/>
                </a:solidFill>
                <a:effectLst/>
                <a:latin typeface="Aptos" panose="020B0004020202020204" pitchFamily="34" charset="0"/>
              </a:rPr>
              <a:t> te </a:t>
            </a:r>
            <a:r>
              <a:rPr lang="en-US" sz="1800" b="0" i="0" u="none" strike="noStrike" err="1">
                <a:solidFill>
                  <a:srgbClr val="000000"/>
                </a:solidFill>
                <a:effectLst/>
                <a:latin typeface="Aptos" panose="020B0004020202020204" pitchFamily="34" charset="0"/>
              </a:rPr>
              <a:t>kunnen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betekenen</a:t>
            </a:r>
            <a:r>
              <a:rPr lang="en-US" sz="1800" b="0" i="0" u="none" strike="noStrike">
                <a:solidFill>
                  <a:srgbClr val="000000"/>
                </a:solidFill>
                <a:effectLst/>
                <a:latin typeface="Aptos" panose="020B0004020202020204" pitchFamily="34" charset="0"/>
              </a:rPr>
              <a:t>, al is er </a:t>
            </a:r>
            <a:r>
              <a:rPr lang="en-US" sz="1800" b="0" i="0" u="none" strike="noStrike" err="1">
                <a:solidFill>
                  <a:srgbClr val="000000"/>
                </a:solidFill>
                <a:effectLst/>
                <a:latin typeface="Aptos" panose="020B0004020202020204" pitchFamily="34" charset="0"/>
              </a:rPr>
              <a:t>meer</a:t>
            </a:r>
            <a:r>
              <a:rPr lang="en-US" sz="1800" b="0" i="0" u="none" strike="noStrike">
                <a:solidFill>
                  <a:srgbClr val="000000"/>
                </a:solidFill>
                <a:effectLst/>
                <a:latin typeface="Aptos" panose="020B0004020202020204" pitchFamily="34" charset="0"/>
              </a:rPr>
              <a:t> voor </a:t>
            </a:r>
            <a:r>
              <a:rPr lang="en-US" sz="1800" b="0" i="0" u="none" strike="noStrike" err="1">
                <a:solidFill>
                  <a:srgbClr val="000000"/>
                </a:solidFill>
                <a:effectLst/>
                <a:latin typeface="Aptos" panose="020B0004020202020204" pitchFamily="34" charset="0"/>
              </a:rPr>
              <a:t>nodig</a:t>
            </a:r>
            <a:r>
              <a:rPr lang="en-US" sz="1800" b="0" i="0" u="none" strike="noStrike">
                <a:solidFill>
                  <a:srgbClr val="000000"/>
                </a:solidFill>
                <a:effectLst/>
                <a:latin typeface="Aptos" panose="020B0004020202020204" pitchFamily="34" charset="0"/>
              </a:rPr>
              <a:t> om </a:t>
            </a:r>
            <a:r>
              <a:rPr lang="en-US" sz="1800" b="0" i="0" u="none" strike="noStrike" err="1">
                <a:solidFill>
                  <a:srgbClr val="000000"/>
                </a:solidFill>
                <a:effectLst/>
                <a:latin typeface="Aptos" panose="020B0004020202020204" pitchFamily="34" charset="0"/>
              </a:rPr>
              <a:t>een</a:t>
            </a:r>
            <a:r>
              <a:rPr lang="en-US" sz="1800" b="0" i="0" u="none" strike="noStrike">
                <a:solidFill>
                  <a:srgbClr val="000000"/>
                </a:solidFill>
                <a:effectLst/>
                <a:latin typeface="Aptos" panose="020B0004020202020204" pitchFamily="34" charset="0"/>
              </a:rPr>
              <a:t> VZC te </a:t>
            </a:r>
            <a:r>
              <a:rPr lang="en-US" sz="1800" b="0" i="0" u="none" strike="noStrike" err="1">
                <a:solidFill>
                  <a:srgbClr val="000000"/>
                </a:solidFill>
                <a:effectLst/>
                <a:latin typeface="Aptos" panose="020B0004020202020204" pitchFamily="34" charset="0"/>
              </a:rPr>
              <a:t>starten</a:t>
            </a:r>
            <a:r>
              <a:rPr lang="en-US" sz="1800" b="0" i="0" u="none" strike="noStrike">
                <a:solidFill>
                  <a:srgbClr val="000000"/>
                </a:solidFill>
                <a:effectLst/>
                <a:latin typeface="Aptos" panose="020B0004020202020204" pitchFamily="34" charset="0"/>
              </a:rPr>
              <a:t>. In de </a:t>
            </a:r>
            <a:r>
              <a:rPr lang="en-US" sz="1800" b="0" i="0" u="none" strike="noStrike" err="1">
                <a:solidFill>
                  <a:srgbClr val="000000"/>
                </a:solidFill>
                <a:effectLst/>
                <a:latin typeface="Aptos" panose="020B0004020202020204" pitchFamily="34" charset="0"/>
              </a:rPr>
              <a:t>praktijk</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vinden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mensen</a:t>
            </a:r>
            <a:r>
              <a:rPr lang="en-US" sz="1800" b="0" i="0" u="none" strike="noStrike">
                <a:solidFill>
                  <a:srgbClr val="000000"/>
                </a:solidFill>
                <a:effectLst/>
                <a:latin typeface="Aptos" panose="020B0004020202020204" pitchFamily="34" charset="0"/>
              </a:rPr>
              <a:t> het lasting om </a:t>
            </a:r>
            <a:r>
              <a:rPr lang="en-US" sz="1800" b="0" i="0" u="none" strike="noStrike" err="1">
                <a:solidFill>
                  <a:srgbClr val="000000"/>
                </a:solidFill>
                <a:effectLst/>
                <a:latin typeface="Aptos" panose="020B0004020202020204" pitchFamily="34" charset="0"/>
              </a:rPr>
              <a:t>een</a:t>
            </a:r>
            <a:r>
              <a:rPr lang="en-US" sz="1800" b="0" i="0" u="none" strike="noStrike">
                <a:solidFill>
                  <a:srgbClr val="000000"/>
                </a:solidFill>
                <a:effectLst/>
                <a:latin typeface="Aptos" panose="020B0004020202020204" pitchFamily="34" charset="0"/>
              </a:rPr>
              <a:t> VZC te </a:t>
            </a:r>
            <a:r>
              <a:rPr lang="en-US" sz="1800" b="0" i="0" u="none" strike="noStrike" err="1">
                <a:solidFill>
                  <a:srgbClr val="000000"/>
                </a:solidFill>
                <a:effectLst/>
                <a:latin typeface="Aptos" panose="020B0004020202020204" pitchFamily="34" charset="0"/>
              </a:rPr>
              <a:t>starten</a:t>
            </a:r>
            <a:r>
              <a:rPr lang="en-US" sz="1800" b="0" i="0" u="none" strike="noStrike">
                <a:solidFill>
                  <a:srgbClr val="000000"/>
                </a:solidFill>
                <a:effectLst/>
                <a:latin typeface="Aptos" panose="020B0004020202020204" pitchFamily="34" charset="0"/>
              </a:rPr>
              <a:t>. Als </a:t>
            </a:r>
            <a:r>
              <a:rPr lang="en-US" sz="1800" b="0" i="0" u="none" strike="noStrike" err="1">
                <a:solidFill>
                  <a:srgbClr val="000000"/>
                </a:solidFill>
                <a:effectLst/>
                <a:latin typeface="Aptos" panose="020B0004020202020204" pitchFamily="34" charset="0"/>
              </a:rPr>
              <a:t>projectleiders</a:t>
            </a:r>
            <a:r>
              <a:rPr lang="en-US" sz="1800" b="0" i="0" u="none" strike="noStrike">
                <a:solidFill>
                  <a:srgbClr val="000000"/>
                </a:solidFill>
                <a:effectLst/>
                <a:latin typeface="Aptos" panose="020B0004020202020204" pitchFamily="34" charset="0"/>
              </a:rPr>
              <a:t>/ Beweging </a:t>
            </a:r>
            <a:r>
              <a:rPr lang="en-US" sz="1800" b="0" i="0" u="none" strike="noStrike" err="1">
                <a:solidFill>
                  <a:srgbClr val="000000"/>
                </a:solidFill>
                <a:effectLst/>
                <a:latin typeface="Aptos" panose="020B0004020202020204" pitchFamily="34" charset="0"/>
              </a:rPr>
              <a:t>een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duwtje</a:t>
            </a:r>
            <a:r>
              <a:rPr lang="en-US" sz="1800" b="0" i="0" u="none" strike="noStrike">
                <a:solidFill>
                  <a:srgbClr val="000000"/>
                </a:solidFill>
                <a:effectLst/>
                <a:latin typeface="Aptos" panose="020B0004020202020204" pitchFamily="34" charset="0"/>
              </a:rPr>
              <a:t> in de rug </a:t>
            </a:r>
            <a:r>
              <a:rPr lang="en-US" sz="1800" b="0" i="0" u="none" strike="noStrike" err="1">
                <a:solidFill>
                  <a:srgbClr val="000000"/>
                </a:solidFill>
                <a:effectLst/>
                <a:latin typeface="Aptos" panose="020B0004020202020204" pitchFamily="34" charset="0"/>
              </a:rPr>
              <a:t>geven</a:t>
            </a:r>
            <a:r>
              <a:rPr lang="en-US" sz="1800" b="0" i="0" u="none" strike="noStrike">
                <a:solidFill>
                  <a:srgbClr val="000000"/>
                </a:solidFill>
                <a:effectLst/>
                <a:latin typeface="Aptos" panose="020B0004020202020204" pitchFamily="34" charset="0"/>
              </a:rPr>
              <a:t>. </a:t>
            </a:r>
            <a:r>
              <a:rPr lang="en-US" sz="1800" b="0" i="0">
                <a:solidFill>
                  <a:srgbClr val="000000"/>
                </a:solidFill>
                <a:effectLst/>
                <a:latin typeface="Aptos" panose="020B0004020202020204" pitchFamily="34" charset="0"/>
              </a:rPr>
              <a:t>​</a:t>
            </a:r>
            <a:endParaRPr lang="en-US" b="0" i="0">
              <a:solidFill>
                <a:srgbClr val="000000"/>
              </a:solidFill>
              <a:effectLst/>
              <a:latin typeface="Arial" panose="020B0604020202020204" pitchFamily="34" charset="0"/>
            </a:endParaRPr>
          </a:p>
          <a:p>
            <a:pPr algn="l" rtl="0" fontAlgn="base">
              <a:lnSpc>
                <a:spcPts val="1500"/>
              </a:lnSpc>
              <a:buFont typeface="+mj-lt"/>
              <a:buAutoNum type="arabicPeriod"/>
            </a:pPr>
            <a:r>
              <a:rPr lang="en-US" sz="1800" b="0" i="0" u="none" strike="noStrike" err="1">
                <a:solidFill>
                  <a:srgbClr val="000000"/>
                </a:solidFill>
                <a:effectLst/>
                <a:latin typeface="Aptos" panose="020B0004020202020204" pitchFamily="34" charset="0"/>
              </a:rPr>
              <a:t>Oplossing</a:t>
            </a:r>
            <a:r>
              <a:rPr lang="en-US" sz="1800" b="0" i="0" u="none" strike="noStrike">
                <a:solidFill>
                  <a:srgbClr val="000000"/>
                </a:solidFill>
                <a:effectLst/>
                <a:latin typeface="Aptos" panose="020B0004020202020204" pitchFamily="34" charset="0"/>
              </a:rPr>
              <a:t>: is het midden van het </a:t>
            </a:r>
            <a:r>
              <a:rPr lang="en-US" sz="1800" b="0" i="0" u="none" strike="noStrike" err="1">
                <a:solidFill>
                  <a:srgbClr val="000000"/>
                </a:solidFill>
                <a:effectLst/>
                <a:latin typeface="Aptos" panose="020B0004020202020204" pitchFamily="34" charset="0"/>
              </a:rPr>
              <a:t>cirkel</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waarin</a:t>
            </a:r>
            <a:r>
              <a:rPr lang="en-US" sz="1800" b="0" i="0" u="none" strike="noStrike">
                <a:solidFill>
                  <a:srgbClr val="000000"/>
                </a:solidFill>
                <a:effectLst/>
                <a:latin typeface="Aptos" panose="020B0004020202020204" pitchFamily="34" charset="0"/>
              </a:rPr>
              <a:t> van </a:t>
            </a:r>
            <a:r>
              <a:rPr lang="en-US" sz="1800" b="0" i="0" u="none" strike="noStrike" err="1">
                <a:solidFill>
                  <a:srgbClr val="000000"/>
                </a:solidFill>
                <a:effectLst/>
                <a:latin typeface="Aptos" panose="020B0004020202020204" pitchFamily="34" charset="0"/>
              </a:rPr>
              <a:t>alles</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gebeurt</a:t>
            </a:r>
            <a:r>
              <a:rPr lang="en-US" sz="1800" b="0" i="0">
                <a:solidFill>
                  <a:srgbClr val="000000"/>
                </a:solidFill>
                <a:effectLst/>
                <a:latin typeface="Aptos" panose="020B0004020202020204" pitchFamily="34" charset="0"/>
              </a:rPr>
              <a:t>​</a:t>
            </a:r>
            <a:endParaRPr lang="en-US" b="0" i="0">
              <a:solidFill>
                <a:srgbClr val="000000"/>
              </a:solidFill>
              <a:effectLst/>
              <a:latin typeface="Arial" panose="020B0604020202020204" pitchFamily="34" charset="0"/>
            </a:endParaRPr>
          </a:p>
          <a:p>
            <a:pPr algn="l" rtl="0" fontAlgn="base">
              <a:lnSpc>
                <a:spcPts val="1500"/>
              </a:lnSpc>
              <a:buFont typeface="+mj-lt"/>
              <a:buAutoNum type="arabicPeriod"/>
            </a:pPr>
            <a:r>
              <a:rPr lang="en-US" sz="1800" b="0" i="0" u="none" strike="noStrike">
                <a:solidFill>
                  <a:srgbClr val="000000"/>
                </a:solidFill>
                <a:effectLst/>
                <a:latin typeface="Aptos" panose="020B0004020202020204" pitchFamily="34" charset="0"/>
              </a:rPr>
              <a:t>Hoe doe je </a:t>
            </a:r>
            <a:r>
              <a:rPr lang="en-US" sz="1800" b="0" i="0" u="none" strike="noStrike" err="1">
                <a:solidFill>
                  <a:srgbClr val="000000"/>
                </a:solidFill>
                <a:effectLst/>
                <a:latin typeface="Aptos" panose="020B0004020202020204" pitchFamily="34" charset="0"/>
              </a:rPr>
              <a:t>dat</a:t>
            </a:r>
            <a:r>
              <a:rPr lang="en-US" sz="1800" b="0" i="0" u="none" strike="noStrike">
                <a:solidFill>
                  <a:srgbClr val="000000"/>
                </a:solidFill>
                <a:effectLst/>
                <a:latin typeface="Aptos" panose="020B0004020202020204" pitchFamily="34" charset="0"/>
              </a:rPr>
              <a:t> dan: </a:t>
            </a:r>
            <a:r>
              <a:rPr lang="en-US" sz="1800" b="0" i="0" u="none" strike="noStrike" err="1">
                <a:solidFill>
                  <a:srgbClr val="000000"/>
                </a:solidFill>
                <a:effectLst/>
                <a:latin typeface="Aptos" panose="020B0004020202020204" pitchFamily="34" charset="0"/>
              </a:rPr>
              <a:t>dichtbij</a:t>
            </a:r>
            <a:r>
              <a:rPr lang="en-US" sz="1800" b="0" i="0" u="none" strike="noStrike">
                <a:solidFill>
                  <a:srgbClr val="000000"/>
                </a:solidFill>
                <a:effectLst/>
                <a:latin typeface="Aptos" panose="020B0004020202020204" pitchFamily="34" charset="0"/>
              </a:rPr>
              <a:t> in de straat; op 5 </a:t>
            </a:r>
            <a:r>
              <a:rPr lang="en-US" sz="1800" b="0" i="0" u="none" strike="noStrike" err="1">
                <a:solidFill>
                  <a:srgbClr val="000000"/>
                </a:solidFill>
                <a:effectLst/>
                <a:latin typeface="Aptos" panose="020B0004020202020204" pitchFamily="34" charset="0"/>
              </a:rPr>
              <a:t>minuten</a:t>
            </a:r>
            <a:r>
              <a:rPr lang="en-US" sz="1800" b="0" i="0" u="none" strike="noStrike">
                <a:solidFill>
                  <a:srgbClr val="000000"/>
                </a:solidFill>
                <a:effectLst/>
                <a:latin typeface="Aptos" panose="020B0004020202020204" pitchFamily="34" charset="0"/>
              </a:rPr>
              <a:t> loop en </a:t>
            </a:r>
            <a:r>
              <a:rPr lang="en-US" sz="1800" b="0" i="0" u="none" strike="noStrike" err="1">
                <a:solidFill>
                  <a:srgbClr val="000000"/>
                </a:solidFill>
                <a:effectLst/>
                <a:latin typeface="Aptos" panose="020B0004020202020204" pitchFamily="34" charset="0"/>
              </a:rPr>
              <a:t>fietsafstand</a:t>
            </a:r>
            <a:r>
              <a:rPr lang="en-US" sz="1800" b="0" i="0" u="none" strike="noStrike">
                <a:solidFill>
                  <a:srgbClr val="000000"/>
                </a:solidFill>
                <a:effectLst/>
                <a:latin typeface="Aptos" panose="020B0004020202020204" pitchFamily="34" charset="0"/>
              </a:rPr>
              <a:t>. Het is </a:t>
            </a:r>
            <a:r>
              <a:rPr lang="en-US" sz="1800" b="0" i="0" u="none" strike="noStrike" err="1">
                <a:solidFill>
                  <a:srgbClr val="000000"/>
                </a:solidFill>
                <a:effectLst/>
                <a:latin typeface="Aptos" panose="020B0004020202020204" pitchFamily="34" charset="0"/>
              </a:rPr>
              <a:t>vrijwillig</a:t>
            </a:r>
            <a:r>
              <a:rPr lang="en-US" sz="1800" b="0" i="0" u="none" strike="noStrike">
                <a:solidFill>
                  <a:srgbClr val="000000"/>
                </a:solidFill>
                <a:effectLst/>
                <a:latin typeface="Aptos" panose="020B0004020202020204" pitchFamily="34" charset="0"/>
              </a:rPr>
              <a:t>, maar </a:t>
            </a:r>
            <a:r>
              <a:rPr lang="en-US" sz="1800" b="0" i="0" u="none" strike="noStrike" err="1">
                <a:solidFill>
                  <a:srgbClr val="000000"/>
                </a:solidFill>
                <a:effectLst/>
                <a:latin typeface="Aptos" panose="020B0004020202020204" pitchFamily="34" charset="0"/>
              </a:rPr>
              <a:t>niet</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vrijblijvend</a:t>
            </a:r>
            <a:r>
              <a:rPr lang="en-US" sz="1800" b="0" i="0" u="none" strike="noStrike">
                <a:solidFill>
                  <a:srgbClr val="000000"/>
                </a:solidFill>
                <a:effectLst/>
                <a:latin typeface="Aptos" panose="020B0004020202020204" pitchFamily="34" charset="0"/>
              </a:rPr>
              <a:t>. Net </a:t>
            </a:r>
            <a:r>
              <a:rPr lang="en-US" sz="1800" b="0" i="0" u="none" strike="noStrike" err="1">
                <a:solidFill>
                  <a:srgbClr val="000000"/>
                </a:solidFill>
                <a:effectLst/>
                <a:latin typeface="Aptos" panose="020B0004020202020204" pitchFamily="34" charset="0"/>
              </a:rPr>
              <a:t>als</a:t>
            </a:r>
            <a:r>
              <a:rPr lang="en-US" sz="1800" b="0" i="0" u="none" strike="noStrike">
                <a:solidFill>
                  <a:srgbClr val="000000"/>
                </a:solidFill>
                <a:effectLst/>
                <a:latin typeface="Aptos" panose="020B0004020202020204" pitchFamily="34" charset="0"/>
              </a:rPr>
              <a:t> lid </a:t>
            </a:r>
            <a:r>
              <a:rPr lang="en-US" sz="1800" b="0" i="0" u="none" strike="noStrike" err="1">
                <a:solidFill>
                  <a:srgbClr val="000000"/>
                </a:solidFill>
                <a:effectLst/>
                <a:latin typeface="Aptos" panose="020B0004020202020204" pitchFamily="34" charset="0"/>
              </a:rPr>
              <a:t>zijn</a:t>
            </a:r>
            <a:r>
              <a:rPr lang="en-US" sz="1800" b="0" i="0" u="none" strike="noStrike">
                <a:solidFill>
                  <a:srgbClr val="000000"/>
                </a:solidFill>
                <a:effectLst/>
                <a:latin typeface="Aptos" panose="020B0004020202020204" pitchFamily="34" charset="0"/>
              </a:rPr>
              <a:t> van </a:t>
            </a:r>
            <a:r>
              <a:rPr lang="en-US" sz="1800" b="0" i="0" u="none" strike="noStrike" err="1">
                <a:solidFill>
                  <a:srgbClr val="000000"/>
                </a:solidFill>
                <a:effectLst/>
                <a:latin typeface="Aptos" panose="020B0004020202020204" pitchFamily="34" charset="0"/>
              </a:rPr>
              <a:t>een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vereniging</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af</a:t>
            </a:r>
            <a:r>
              <a:rPr lang="en-US" sz="1800" b="0" i="0" u="none" strike="noStrike">
                <a:solidFill>
                  <a:srgbClr val="000000"/>
                </a:solidFill>
                <a:effectLst/>
                <a:latin typeface="Aptos" panose="020B0004020202020204" pitchFamily="34" charset="0"/>
              </a:rPr>
              <a:t> en toe </a:t>
            </a:r>
            <a:r>
              <a:rPr lang="en-US" sz="1800" b="0" i="0" u="none" strike="noStrike" err="1">
                <a:solidFill>
                  <a:srgbClr val="000000"/>
                </a:solidFill>
                <a:effectLst/>
                <a:latin typeface="Aptos" panose="020B0004020202020204" pitchFamily="34" charset="0"/>
              </a:rPr>
              <a:t>een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kantine</a:t>
            </a:r>
            <a:r>
              <a:rPr lang="en-US" sz="1800" b="0" i="0" u="none" strike="noStrike">
                <a:solidFill>
                  <a:srgbClr val="000000"/>
                </a:solidFill>
                <a:effectLst/>
                <a:latin typeface="Aptos" panose="020B0004020202020204" pitchFamily="34" charset="0"/>
              </a:rPr>
              <a:t> Dienst </a:t>
            </a:r>
            <a:r>
              <a:rPr lang="en-US" sz="1800" b="0" i="0" u="none" strike="noStrike" err="1">
                <a:solidFill>
                  <a:srgbClr val="000000"/>
                </a:solidFill>
                <a:effectLst/>
                <a:latin typeface="Aptos" panose="020B0004020202020204" pitchFamily="34" charset="0"/>
              </a:rPr>
              <a:t>draaien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Vanuit</a:t>
            </a:r>
            <a:r>
              <a:rPr lang="en-US" sz="1800" b="0" i="0" u="none" strike="noStrike">
                <a:solidFill>
                  <a:srgbClr val="000000"/>
                </a:solidFill>
                <a:effectLst/>
                <a:latin typeface="Aptos" panose="020B0004020202020204" pitchFamily="34" charset="0"/>
              </a:rPr>
              <a:t> het hart </a:t>
            </a:r>
            <a:r>
              <a:rPr lang="en-US" sz="1800" b="0" i="0" u="none" strike="noStrike" err="1">
                <a:solidFill>
                  <a:srgbClr val="000000"/>
                </a:solidFill>
                <a:effectLst/>
                <a:latin typeface="Aptos" panose="020B0004020202020204" pitchFamily="34" charset="0"/>
              </a:rPr>
              <a:t>doen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intrinstieke</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motivatie</a:t>
            </a:r>
            <a:r>
              <a:rPr lang="en-US" sz="1800" b="0" i="0" u="none" strike="noStrike">
                <a:solidFill>
                  <a:srgbClr val="000000"/>
                </a:solidFill>
                <a:effectLst/>
                <a:latin typeface="Aptos" panose="020B0004020202020204" pitchFamily="34" charset="0"/>
              </a:rPr>
              <a:t>. Er is </a:t>
            </a:r>
            <a:r>
              <a:rPr lang="en-US" sz="1800" b="0" i="0" u="none" strike="noStrike" err="1">
                <a:solidFill>
                  <a:srgbClr val="000000"/>
                </a:solidFill>
                <a:effectLst/>
                <a:latin typeface="Aptos" panose="020B0004020202020204" pitchFamily="34" charset="0"/>
              </a:rPr>
              <a:t>een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wederkerigheid</a:t>
            </a:r>
            <a:r>
              <a:rPr lang="en-US" sz="1800" b="0" i="0" u="none" strike="noStrike">
                <a:solidFill>
                  <a:srgbClr val="000000"/>
                </a:solidFill>
                <a:effectLst/>
                <a:latin typeface="Aptos" panose="020B0004020202020204" pitchFamily="34" charset="0"/>
              </a:rPr>
              <a:t> in; </a:t>
            </a:r>
            <a:r>
              <a:rPr lang="en-US" sz="1800" b="0" i="0" u="none" strike="noStrike" err="1">
                <a:solidFill>
                  <a:srgbClr val="000000"/>
                </a:solidFill>
                <a:effectLst/>
                <a:latin typeface="Aptos" panose="020B0004020202020204" pitchFamily="34" charset="0"/>
              </a:rPr>
              <a:t>investeer</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vandaag</a:t>
            </a:r>
            <a:r>
              <a:rPr lang="en-US" sz="1800" b="0" i="0" u="none" strike="noStrike">
                <a:solidFill>
                  <a:srgbClr val="000000"/>
                </a:solidFill>
                <a:effectLst/>
                <a:latin typeface="Aptos" panose="020B0004020202020204" pitchFamily="34" charset="0"/>
              </a:rPr>
              <a:t> om </a:t>
            </a:r>
            <a:r>
              <a:rPr lang="en-US" sz="1800" b="0" i="0" u="none" strike="noStrike" err="1">
                <a:solidFill>
                  <a:srgbClr val="000000"/>
                </a:solidFill>
                <a:effectLst/>
                <a:latin typeface="Aptos" panose="020B0004020202020204" pitchFamily="34" charset="0"/>
              </a:rPr>
              <a:t>daar</a:t>
            </a:r>
            <a:r>
              <a:rPr lang="en-US" sz="1800" b="0" i="0" u="none" strike="noStrike">
                <a:solidFill>
                  <a:srgbClr val="000000"/>
                </a:solidFill>
                <a:effectLst/>
                <a:latin typeface="Aptos" panose="020B0004020202020204" pitchFamily="34" charset="0"/>
              </a:rPr>
              <a:t> morgen </a:t>
            </a:r>
            <a:r>
              <a:rPr lang="en-US" sz="1800" b="0" i="0" u="none" strike="noStrike" err="1">
                <a:solidFill>
                  <a:srgbClr val="000000"/>
                </a:solidFill>
                <a:effectLst/>
                <a:latin typeface="Aptos" panose="020B0004020202020204" pitchFamily="34" charset="0"/>
              </a:rPr>
              <a:t>zelf</a:t>
            </a:r>
            <a:r>
              <a:rPr lang="en-US" sz="1800" b="0" i="0" u="none" strike="noStrike">
                <a:solidFill>
                  <a:srgbClr val="000000"/>
                </a:solidFill>
                <a:effectLst/>
                <a:latin typeface="Aptos" panose="020B0004020202020204" pitchFamily="34" charset="0"/>
              </a:rPr>
              <a:t> </a:t>
            </a:r>
            <a:r>
              <a:rPr lang="en-US" sz="1800" b="0" i="0">
                <a:solidFill>
                  <a:srgbClr val="000000"/>
                </a:solidFill>
                <a:effectLst/>
                <a:latin typeface="Aptos" panose="020B0004020202020204" pitchFamily="34" charset="0"/>
              </a:rPr>
              <a:t>​</a:t>
            </a:r>
            <a:endParaRPr lang="en-US" b="0" i="0">
              <a:solidFill>
                <a:srgbClr val="000000"/>
              </a:solidFill>
              <a:effectLst/>
              <a:latin typeface="Arial" panose="020B0604020202020204" pitchFamily="34" charset="0"/>
            </a:endParaRPr>
          </a:p>
          <a:p>
            <a:pPr algn="l" rtl="0" fontAlgn="base">
              <a:lnSpc>
                <a:spcPts val="1500"/>
              </a:lnSpc>
              <a:buFont typeface="+mj-lt"/>
              <a:buAutoNum type="arabicPeriod"/>
            </a:pPr>
            <a:r>
              <a:rPr lang="en-US" sz="1800" b="0" i="0" u="none" strike="noStrike" err="1">
                <a:solidFill>
                  <a:srgbClr val="000000"/>
                </a:solidFill>
                <a:effectLst/>
                <a:latin typeface="Aptos" panose="020B0004020202020204" pitchFamily="34" charset="0"/>
              </a:rPr>
              <a:t>Aanpak</a:t>
            </a:r>
            <a:r>
              <a:rPr lang="en-US" sz="1800" b="0" i="0" u="none" strike="noStrike">
                <a:solidFill>
                  <a:srgbClr val="000000"/>
                </a:solidFill>
                <a:effectLst/>
                <a:latin typeface="Aptos" panose="020B0004020202020204" pitchFamily="34" charset="0"/>
              </a:rPr>
              <a:t>: 10-15 </a:t>
            </a:r>
            <a:r>
              <a:rPr lang="en-US" sz="1800" b="0" i="0" u="none" strike="noStrike" err="1">
                <a:solidFill>
                  <a:srgbClr val="000000"/>
                </a:solidFill>
                <a:effectLst/>
                <a:latin typeface="Aptos" panose="020B0004020202020204" pitchFamily="34" charset="0"/>
              </a:rPr>
              <a:t>mensen</a:t>
            </a:r>
            <a:r>
              <a:rPr lang="en-US" sz="1800" b="0" i="0" u="none" strike="noStrike">
                <a:solidFill>
                  <a:srgbClr val="000000"/>
                </a:solidFill>
                <a:effectLst/>
                <a:latin typeface="Aptos" panose="020B0004020202020204" pitchFamily="34" charset="0"/>
              </a:rPr>
              <a:t> in je buurt op </a:t>
            </a:r>
            <a:r>
              <a:rPr lang="en-US" sz="1800" b="0" i="0" u="none" strike="noStrike" err="1">
                <a:solidFill>
                  <a:srgbClr val="000000"/>
                </a:solidFill>
                <a:effectLst/>
                <a:latin typeface="Aptos" panose="020B0004020202020204" pitchFamily="34" charset="0"/>
              </a:rPr>
              <a:t>fiets</a:t>
            </a:r>
            <a:r>
              <a:rPr lang="en-US" sz="1800" b="0" i="0" u="none" strike="noStrike">
                <a:solidFill>
                  <a:srgbClr val="000000"/>
                </a:solidFill>
                <a:effectLst/>
                <a:latin typeface="Aptos" panose="020B0004020202020204" pitchFamily="34" charset="0"/>
              </a:rPr>
              <a:t>/</a:t>
            </a:r>
            <a:r>
              <a:rPr lang="en-US" sz="1800" b="0" i="0" u="none" strike="noStrike" err="1">
                <a:solidFill>
                  <a:srgbClr val="000000"/>
                </a:solidFill>
                <a:effectLst/>
                <a:latin typeface="Aptos" panose="020B0004020202020204" pitchFamily="34" charset="0"/>
              </a:rPr>
              <a:t>loopafstand</a:t>
            </a:r>
            <a:r>
              <a:rPr lang="en-US" sz="1800" b="0" i="0" u="none" strike="noStrike">
                <a:solidFill>
                  <a:srgbClr val="000000"/>
                </a:solidFill>
                <a:effectLst/>
                <a:latin typeface="Aptos" panose="020B0004020202020204" pitchFamily="34" charset="0"/>
              </a:rPr>
              <a:t> van </a:t>
            </a:r>
            <a:r>
              <a:rPr lang="en-US" sz="1800" b="0" i="0" u="none" strike="noStrike" err="1">
                <a:solidFill>
                  <a:srgbClr val="000000"/>
                </a:solidFill>
                <a:effectLst/>
                <a:latin typeface="Aptos" panose="020B0004020202020204" pitchFamily="34" charset="0"/>
              </a:rPr>
              <a:t>elkaar</a:t>
            </a:r>
            <a:r>
              <a:rPr lang="en-US" sz="1800" b="0" i="0" u="none" strike="noStrike">
                <a:solidFill>
                  <a:srgbClr val="000000"/>
                </a:solidFill>
                <a:effectLst/>
                <a:latin typeface="Aptos" panose="020B0004020202020204" pitchFamily="34" charset="0"/>
              </a:rPr>
              <a:t>. Er is al </a:t>
            </a:r>
            <a:r>
              <a:rPr lang="en-US" sz="1800" b="0" i="0" u="none" strike="noStrike" err="1">
                <a:solidFill>
                  <a:srgbClr val="000000"/>
                </a:solidFill>
                <a:effectLst/>
                <a:latin typeface="Aptos" panose="020B0004020202020204" pitchFamily="34" charset="0"/>
              </a:rPr>
              <a:t>vaak</a:t>
            </a:r>
            <a:r>
              <a:rPr lang="en-US" sz="1800" b="0" i="0" u="none" strike="noStrike">
                <a:solidFill>
                  <a:srgbClr val="000000"/>
                </a:solidFill>
                <a:effectLst/>
                <a:latin typeface="Aptos" panose="020B0004020202020204" pitchFamily="34" charset="0"/>
              </a:rPr>
              <a:t> van </a:t>
            </a:r>
            <a:r>
              <a:rPr lang="en-US" sz="1800" b="0" i="0" u="none" strike="noStrike" err="1">
                <a:solidFill>
                  <a:srgbClr val="000000"/>
                </a:solidFill>
                <a:effectLst/>
                <a:latin typeface="Aptos" panose="020B0004020202020204" pitchFamily="34" charset="0"/>
              </a:rPr>
              <a:t>alles</a:t>
            </a:r>
            <a:r>
              <a:rPr lang="en-US" sz="1800" b="0" i="0" u="none" strike="noStrike">
                <a:solidFill>
                  <a:srgbClr val="000000"/>
                </a:solidFill>
                <a:effectLst/>
                <a:latin typeface="Aptos" panose="020B0004020202020204" pitchFamily="34" charset="0"/>
              </a:rPr>
              <a:t> in de </a:t>
            </a:r>
            <a:r>
              <a:rPr lang="en-US" sz="1800" b="0" i="0" u="none" strike="noStrike" err="1">
                <a:solidFill>
                  <a:srgbClr val="000000"/>
                </a:solidFill>
                <a:effectLst/>
                <a:latin typeface="Aptos" panose="020B0004020202020204" pitchFamily="34" charset="0"/>
              </a:rPr>
              <a:t>wijk</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dit</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gaat</a:t>
            </a:r>
            <a:r>
              <a:rPr lang="en-US" sz="1800" b="0" i="0" u="none" strike="noStrike">
                <a:solidFill>
                  <a:srgbClr val="000000"/>
                </a:solidFill>
                <a:effectLst/>
                <a:latin typeface="Aptos" panose="020B0004020202020204" pitchFamily="34" charset="0"/>
              </a:rPr>
              <a:t> net </a:t>
            </a:r>
            <a:r>
              <a:rPr lang="en-US" sz="1800" b="0" i="0" u="none" strike="noStrike" err="1">
                <a:solidFill>
                  <a:srgbClr val="000000"/>
                </a:solidFill>
                <a:effectLst/>
                <a:latin typeface="Aptos" panose="020B0004020202020204" pitchFamily="34" charset="0"/>
              </a:rPr>
              <a:t>een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stap</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verder</a:t>
            </a:r>
            <a:r>
              <a:rPr lang="en-US" sz="1800" b="0" i="0" u="none" strike="noStrike">
                <a:solidFill>
                  <a:srgbClr val="000000"/>
                </a:solidFill>
                <a:effectLst/>
                <a:latin typeface="Aptos" panose="020B0004020202020204" pitchFamily="34" charset="0"/>
              </a:rPr>
              <a:t> door </a:t>
            </a:r>
            <a:r>
              <a:rPr lang="en-US" sz="1800" b="0" i="0" u="none" strike="noStrike" err="1">
                <a:solidFill>
                  <a:srgbClr val="000000"/>
                </a:solidFill>
                <a:effectLst/>
                <a:latin typeface="Aptos" panose="020B0004020202020204" pitchFamily="34" charset="0"/>
              </a:rPr>
              <a:t>elkaar</a:t>
            </a:r>
            <a:r>
              <a:rPr lang="en-US" sz="1800" b="0" i="0" u="none" strike="noStrike">
                <a:solidFill>
                  <a:srgbClr val="000000"/>
                </a:solidFill>
                <a:effectLst/>
                <a:latin typeface="Aptos" panose="020B0004020202020204" pitchFamily="34" charset="0"/>
              </a:rPr>
              <a:t> in de </a:t>
            </a:r>
            <a:r>
              <a:rPr lang="en-US" sz="1800" b="0" i="0" u="none" strike="noStrike" err="1">
                <a:solidFill>
                  <a:srgbClr val="000000"/>
                </a:solidFill>
                <a:effectLst/>
                <a:latin typeface="Aptos" panose="020B0004020202020204" pitchFamily="34" charset="0"/>
              </a:rPr>
              <a:t>ogen</a:t>
            </a:r>
            <a:r>
              <a:rPr lang="en-US" sz="1800" b="0" i="0" u="none" strike="noStrike">
                <a:solidFill>
                  <a:srgbClr val="000000"/>
                </a:solidFill>
                <a:effectLst/>
                <a:latin typeface="Aptos" panose="020B0004020202020204" pitchFamily="34" charset="0"/>
              </a:rPr>
              <a:t> te </a:t>
            </a:r>
            <a:r>
              <a:rPr lang="en-US" sz="1800" b="0" i="0" u="none" strike="noStrike" err="1">
                <a:solidFill>
                  <a:srgbClr val="000000"/>
                </a:solidFill>
                <a:effectLst/>
                <a:latin typeface="Aptos" panose="020B0004020202020204" pitchFamily="34" charset="0"/>
              </a:rPr>
              <a:t>kijken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sommigen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doen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dat</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formeel</a:t>
            </a:r>
            <a:r>
              <a:rPr lang="en-US" sz="1800" b="0" i="0" u="none" strike="noStrike">
                <a:solidFill>
                  <a:srgbClr val="000000"/>
                </a:solidFill>
                <a:effectLst/>
                <a:latin typeface="Aptos" panose="020B0004020202020204" pitchFamily="34" charset="0"/>
              </a:rPr>
              <a:t> en </a:t>
            </a:r>
            <a:r>
              <a:rPr lang="en-US" sz="1800" b="0" i="0" u="none" strike="noStrike" err="1">
                <a:solidFill>
                  <a:srgbClr val="000000"/>
                </a:solidFill>
                <a:effectLst/>
                <a:latin typeface="Aptos" panose="020B0004020202020204" pitchFamily="34" charset="0"/>
              </a:rPr>
              <a:t>anderen</a:t>
            </a:r>
            <a:r>
              <a:rPr lang="en-US" sz="1800" b="0" i="0" u="none" strike="noStrike">
                <a:solidFill>
                  <a:srgbClr val="000000"/>
                </a:solidFill>
                <a:effectLst/>
                <a:latin typeface="Aptos" panose="020B0004020202020204" pitchFamily="34" charset="0"/>
              </a:rPr>
              <a:t> minder </a:t>
            </a:r>
            <a:r>
              <a:rPr lang="en-US" sz="1800" b="0" i="0" u="none" strike="noStrike" err="1">
                <a:solidFill>
                  <a:srgbClr val="000000"/>
                </a:solidFill>
                <a:effectLst/>
                <a:latin typeface="Aptos" panose="020B0004020202020204" pitchFamily="34" charset="0"/>
              </a:rPr>
              <a:t>formeel</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Dit</a:t>
            </a:r>
            <a:r>
              <a:rPr lang="en-US" sz="1800" b="0" i="0" u="none" strike="noStrike">
                <a:solidFill>
                  <a:srgbClr val="000000"/>
                </a:solidFill>
                <a:effectLst/>
                <a:latin typeface="Aptos" panose="020B0004020202020204" pitchFamily="34" charset="0"/>
              </a:rPr>
              <a:t> is wat we </a:t>
            </a:r>
            <a:r>
              <a:rPr lang="en-US" sz="1800" b="0" i="0" u="none" strike="noStrike" err="1">
                <a:solidFill>
                  <a:srgbClr val="000000"/>
                </a:solidFill>
                <a:effectLst/>
                <a:latin typeface="Aptos" panose="020B0004020202020204" pitchFamily="34" charset="0"/>
              </a:rPr>
              <a:t>zijn</a:t>
            </a:r>
            <a:r>
              <a:rPr lang="en-US" sz="1800" b="0" i="0" u="none" strike="noStrike">
                <a:solidFill>
                  <a:srgbClr val="000000"/>
                </a:solidFill>
                <a:effectLst/>
                <a:latin typeface="Aptos" panose="020B0004020202020204" pitchFamily="34" charset="0"/>
              </a:rPr>
              <a:t> en wat we voor </a:t>
            </a:r>
            <a:r>
              <a:rPr lang="en-US" sz="1800" b="0" i="0" u="none" strike="noStrike" err="1">
                <a:solidFill>
                  <a:srgbClr val="000000"/>
                </a:solidFill>
                <a:effectLst/>
                <a:latin typeface="Aptos" panose="020B0004020202020204" pitchFamily="34" charset="0"/>
              </a:rPr>
              <a:t>elkaar</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willen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betekenen</a:t>
            </a:r>
            <a:r>
              <a:rPr lang="en-US" sz="1800" b="0" i="0" u="none" strike="noStrike">
                <a:solidFill>
                  <a:srgbClr val="000000"/>
                </a:solidFill>
                <a:effectLst/>
                <a:latin typeface="Aptos" panose="020B0004020202020204" pitchFamily="34" charset="0"/>
              </a:rPr>
              <a:t> en </a:t>
            </a:r>
            <a:r>
              <a:rPr lang="en-US" sz="1800" b="0" i="0" u="none" strike="noStrike" err="1">
                <a:solidFill>
                  <a:srgbClr val="000000"/>
                </a:solidFill>
                <a:effectLst/>
                <a:latin typeface="Aptos" panose="020B0004020202020204" pitchFamily="34" charset="0"/>
              </a:rPr>
              <a:t>daarover</a:t>
            </a:r>
            <a:r>
              <a:rPr lang="en-US" sz="1800" b="0" i="0" u="none" strike="noStrike">
                <a:solidFill>
                  <a:srgbClr val="000000"/>
                </a:solidFill>
                <a:effectLst/>
                <a:latin typeface="Aptos" panose="020B0004020202020204" pitchFamily="34" charset="0"/>
              </a:rPr>
              <a:t> concrete </a:t>
            </a:r>
            <a:r>
              <a:rPr lang="en-US" sz="1800" b="0" i="0" u="none" strike="noStrike" err="1">
                <a:solidFill>
                  <a:srgbClr val="000000"/>
                </a:solidFill>
                <a:effectLst/>
                <a:latin typeface="Aptos" panose="020B0004020202020204" pitchFamily="34" charset="0"/>
              </a:rPr>
              <a:t>afspraken</a:t>
            </a:r>
            <a:r>
              <a:rPr lang="en-US" sz="1800" b="0" i="0" u="none" strike="noStrike">
                <a:solidFill>
                  <a:srgbClr val="000000"/>
                </a:solidFill>
                <a:effectLst/>
                <a:latin typeface="Aptos" panose="020B0004020202020204" pitchFamily="34" charset="0"/>
              </a:rPr>
              <a:t> te </a:t>
            </a:r>
            <a:r>
              <a:rPr lang="en-US" sz="1800" b="0" i="0" u="none" strike="noStrike" err="1">
                <a:solidFill>
                  <a:srgbClr val="000000"/>
                </a:solidFill>
                <a:effectLst/>
                <a:latin typeface="Aptos" panose="020B0004020202020204" pitchFamily="34" charset="0"/>
              </a:rPr>
              <a:t>maken</a:t>
            </a:r>
            <a:r>
              <a:rPr lang="en-US" sz="1800" b="0" i="0" u="none" strike="noStrike">
                <a:solidFill>
                  <a:srgbClr val="000000"/>
                </a:solidFill>
                <a:effectLst/>
                <a:latin typeface="Aptos" panose="020B0004020202020204" pitchFamily="34" charset="0"/>
              </a:rPr>
              <a:t>. </a:t>
            </a:r>
            <a:r>
              <a:rPr lang="en-US" sz="1800" b="0" i="0">
                <a:solidFill>
                  <a:srgbClr val="000000"/>
                </a:solidFill>
                <a:effectLst/>
                <a:latin typeface="Aptos" panose="020B0004020202020204" pitchFamily="34" charset="0"/>
              </a:rPr>
              <a:t>​</a:t>
            </a:r>
            <a:endParaRPr lang="en-US" b="0" i="0">
              <a:solidFill>
                <a:srgbClr val="000000"/>
              </a:solidFill>
              <a:effectLst/>
              <a:latin typeface="Arial" panose="020B0604020202020204" pitchFamily="34" charset="0"/>
            </a:endParaRPr>
          </a:p>
          <a:p>
            <a:pPr algn="l" rtl="0" fontAlgn="base">
              <a:lnSpc>
                <a:spcPts val="1500"/>
              </a:lnSpc>
            </a:pPr>
            <a:r>
              <a:rPr lang="en-US" sz="1800" b="0" i="0" u="none" strike="noStrike">
                <a:solidFill>
                  <a:srgbClr val="000000"/>
                </a:solidFill>
                <a:effectLst/>
                <a:latin typeface="Aptos" panose="020B0004020202020204" pitchFamily="34" charset="0"/>
              </a:rPr>
              <a:t>Het </a:t>
            </a:r>
            <a:r>
              <a:rPr lang="en-US" sz="1800" b="0" i="0" u="none" strike="noStrike" err="1">
                <a:solidFill>
                  <a:srgbClr val="000000"/>
                </a:solidFill>
                <a:effectLst/>
                <a:latin typeface="Aptos" panose="020B0004020202020204" pitchFamily="34" charset="0"/>
              </a:rPr>
              <a:t>hoeft</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niet</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altijd</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een</a:t>
            </a:r>
            <a:r>
              <a:rPr lang="en-US" sz="1800" b="0" i="0" u="none" strike="noStrike">
                <a:solidFill>
                  <a:srgbClr val="000000"/>
                </a:solidFill>
                <a:effectLst/>
                <a:latin typeface="Aptos" panose="020B0004020202020204" pitchFamily="34" charset="0"/>
              </a:rPr>
              <a:t> voorzorgcirkel te </a:t>
            </a:r>
            <a:r>
              <a:rPr lang="en-US" sz="1800" b="0" i="0" u="none" strike="noStrike" err="1">
                <a:solidFill>
                  <a:srgbClr val="000000"/>
                </a:solidFill>
                <a:effectLst/>
                <a:latin typeface="Aptos" panose="020B0004020202020204" pitchFamily="34" charset="0"/>
              </a:rPr>
              <a:t>heten</a:t>
            </a:r>
            <a:r>
              <a:rPr lang="en-US" sz="1800" b="0" i="0" u="none" strike="noStrike">
                <a:solidFill>
                  <a:srgbClr val="000000"/>
                </a:solidFill>
                <a:effectLst/>
                <a:latin typeface="Aptos" panose="020B0004020202020204" pitchFamily="34" charset="0"/>
              </a:rPr>
              <a:t>; de naam is </a:t>
            </a:r>
            <a:r>
              <a:rPr lang="en-US" sz="1800" b="0" i="0" u="none" strike="noStrike" err="1">
                <a:solidFill>
                  <a:srgbClr val="000000"/>
                </a:solidFill>
                <a:effectLst/>
                <a:latin typeface="Aptos" panose="020B0004020202020204" pitchFamily="34" charset="0"/>
              </a:rPr>
              <a:t>niet</a:t>
            </a:r>
            <a:r>
              <a:rPr lang="en-US" sz="1800" b="0" i="0" u="none" strike="noStrike">
                <a:solidFill>
                  <a:srgbClr val="000000"/>
                </a:solidFill>
                <a:effectLst/>
                <a:latin typeface="Aptos" panose="020B0004020202020204" pitchFamily="34" charset="0"/>
              </a:rPr>
              <a:t> zo van </a:t>
            </a:r>
            <a:r>
              <a:rPr lang="en-US" sz="1800" b="0" i="0" u="none" strike="noStrike" err="1">
                <a:solidFill>
                  <a:srgbClr val="000000"/>
                </a:solidFill>
                <a:effectLst/>
                <a:latin typeface="Aptos" panose="020B0004020202020204" pitchFamily="34" charset="0"/>
              </a:rPr>
              <a:t>blang</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komen</a:t>
            </a:r>
            <a:r>
              <a:rPr lang="en-US" sz="1800" b="0" i="0" u="none" strike="noStrike">
                <a:solidFill>
                  <a:srgbClr val="000000"/>
                </a:solidFill>
                <a:effectLst/>
                <a:latin typeface="Aptos" panose="020B0004020202020204" pitchFamily="34" charset="0"/>
              </a:rPr>
              <a:t> tot </a:t>
            </a:r>
            <a:r>
              <a:rPr lang="en-US" sz="1800" b="0" i="0" u="none" strike="noStrike" err="1">
                <a:solidFill>
                  <a:srgbClr val="000000"/>
                </a:solidFill>
                <a:effectLst/>
                <a:latin typeface="Aptos" panose="020B0004020202020204" pitchFamily="34" charset="0"/>
              </a:rPr>
              <a:t>een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zorgzame</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gemeenschap</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vele</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wegen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kunnen</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daarnaar</a:t>
            </a:r>
            <a:r>
              <a:rPr lang="en-US" sz="1800" b="0" i="0" u="none" strike="noStrike">
                <a:solidFill>
                  <a:srgbClr val="000000"/>
                </a:solidFill>
                <a:effectLst/>
                <a:latin typeface="Aptos" panose="020B0004020202020204" pitchFamily="34" charset="0"/>
              </a:rPr>
              <a:t> toe </a:t>
            </a:r>
            <a:r>
              <a:rPr lang="en-US" sz="1800" b="0" i="0" u="none" strike="noStrike" err="1">
                <a:solidFill>
                  <a:srgbClr val="000000"/>
                </a:solidFill>
                <a:effectLst/>
                <a:latin typeface="Aptos" panose="020B0004020202020204" pitchFamily="34" charset="0"/>
              </a:rPr>
              <a:t>leiden</a:t>
            </a:r>
            <a:r>
              <a:rPr lang="en-US" sz="1800" b="0" i="0" u="none" strike="noStrike">
                <a:solidFill>
                  <a:srgbClr val="000000"/>
                </a:solidFill>
                <a:effectLst/>
                <a:latin typeface="Aptos" panose="020B0004020202020204" pitchFamily="34" charset="0"/>
              </a:rPr>
              <a:t>. Sluit aan wat in de </a:t>
            </a:r>
            <a:r>
              <a:rPr lang="en-US" sz="1800" b="0" i="0" u="none" strike="noStrike" err="1">
                <a:solidFill>
                  <a:srgbClr val="000000"/>
                </a:solidFill>
                <a:effectLst/>
                <a:latin typeface="Aptos" panose="020B0004020202020204" pitchFamily="34" charset="0"/>
              </a:rPr>
              <a:t>omgeving</a:t>
            </a:r>
            <a:r>
              <a:rPr lang="en-US" sz="1800" b="0" i="0" u="none" strike="noStrike">
                <a:solidFill>
                  <a:srgbClr val="000000"/>
                </a:solidFill>
                <a:effectLst/>
                <a:latin typeface="Aptos" panose="020B0004020202020204" pitchFamily="34" charset="0"/>
              </a:rPr>
              <a:t> past en </a:t>
            </a:r>
            <a:r>
              <a:rPr lang="en-US" sz="1800" b="0" i="0" u="none" strike="noStrike" err="1">
                <a:solidFill>
                  <a:srgbClr val="000000"/>
                </a:solidFill>
                <a:effectLst/>
                <a:latin typeface="Aptos" panose="020B0004020202020204" pitchFamily="34" charset="0"/>
              </a:rPr>
              <a:t>vindt</a:t>
            </a:r>
            <a:r>
              <a:rPr lang="en-US" sz="1800" b="0" i="0" u="none" strike="noStrike">
                <a:solidFill>
                  <a:srgbClr val="000000"/>
                </a:solidFill>
                <a:effectLst/>
                <a:latin typeface="Aptos" panose="020B0004020202020204" pitchFamily="34" charset="0"/>
              </a:rPr>
              <a:t> </a:t>
            </a:r>
            <a:r>
              <a:rPr lang="en-US" sz="1800" b="0" i="0" u="none" strike="noStrike" err="1">
                <a:solidFill>
                  <a:srgbClr val="000000"/>
                </a:solidFill>
                <a:effectLst/>
                <a:latin typeface="Aptos" panose="020B0004020202020204" pitchFamily="34" charset="0"/>
              </a:rPr>
              <a:t>daarin</a:t>
            </a:r>
            <a:r>
              <a:rPr lang="en-US" sz="1800" b="0" i="0" u="none" strike="noStrike">
                <a:solidFill>
                  <a:srgbClr val="000000"/>
                </a:solidFill>
                <a:effectLst/>
                <a:latin typeface="Aptos" panose="020B0004020202020204" pitchFamily="34" charset="0"/>
              </a:rPr>
              <a:t> je eigen </a:t>
            </a:r>
            <a:r>
              <a:rPr lang="en-US" sz="1800" b="0" i="0" u="none" strike="noStrike" err="1">
                <a:solidFill>
                  <a:srgbClr val="000000"/>
                </a:solidFill>
                <a:effectLst/>
                <a:latin typeface="Aptos" panose="020B0004020202020204" pitchFamily="34" charset="0"/>
              </a:rPr>
              <a:t>vorm</a:t>
            </a:r>
            <a:r>
              <a:rPr lang="en-US" sz="1800" b="0" i="0" u="none" strike="noStrike">
                <a:solidFill>
                  <a:srgbClr val="000000"/>
                </a:solidFill>
                <a:effectLst/>
                <a:latin typeface="Aptos" panose="020B0004020202020204" pitchFamily="34" charset="0"/>
              </a:rPr>
              <a:t>. </a:t>
            </a:r>
            <a:r>
              <a:rPr lang="en-US" sz="1800" b="0" i="0">
                <a:solidFill>
                  <a:srgbClr val="000000"/>
                </a:solidFill>
                <a:effectLst/>
                <a:latin typeface="Aptos" panose="020B0004020202020204" pitchFamily="34" charset="0"/>
              </a:rPr>
              <a:t>​</a:t>
            </a:r>
            <a:endParaRPr lang="en-US" b="0" i="0">
              <a:solidFill>
                <a:srgbClr val="000000"/>
              </a:solidFill>
              <a:effectLst/>
              <a:latin typeface="Arial" panose="020B0604020202020204" pitchFamily="34" charset="0"/>
            </a:endParaRPr>
          </a:p>
          <a:p>
            <a:pPr algn="l" rtl="0" fontAlgn="base">
              <a:lnSpc>
                <a:spcPts val="1500"/>
              </a:lnSpc>
              <a:buFont typeface="+mj-lt"/>
              <a:buNone/>
            </a:pPr>
            <a:endParaRPr lang="en-US" b="0" i="0">
              <a:solidFill>
                <a:srgbClr val="000000"/>
              </a:solidFill>
              <a:effectLst/>
              <a:latin typeface="Arial" panose="020B0604020202020204" pitchFamily="34" charset="0"/>
            </a:endParaRPr>
          </a:p>
          <a:p>
            <a:endParaRPr lang="LID4096"/>
          </a:p>
        </p:txBody>
      </p:sp>
      <p:sp>
        <p:nvSpPr>
          <p:cNvPr id="4" name="Tijdelijke aanduiding voor dianummer 3"/>
          <p:cNvSpPr>
            <a:spLocks noGrp="1"/>
          </p:cNvSpPr>
          <p:nvPr>
            <p:ph type="sldNum" sz="quarter" idx="5"/>
          </p:nvPr>
        </p:nvSpPr>
        <p:spPr/>
        <p:txBody>
          <a:bodyPr/>
          <a:lstStyle/>
          <a:p>
            <a:fld id="{25D07AD2-C0CE-437D-B2BA-EECA65554482}" type="slidenum">
              <a:rPr lang="LID4096" smtClean="0"/>
              <a:t>6</a:t>
            </a:fld>
            <a:endParaRPr lang="LID4096"/>
          </a:p>
        </p:txBody>
      </p:sp>
    </p:spTree>
    <p:extLst>
      <p:ext uri="{BB962C8B-B14F-4D97-AF65-F5344CB8AC3E}">
        <p14:creationId xmlns:p14="http://schemas.microsoft.com/office/powerpoint/2010/main" val="122704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333333"/>
                </a:solidFill>
                <a:effectLst/>
                <a:latin typeface="Roboto-Regular"/>
              </a:rPr>
              <a:t>Voorzorgcirkels zijn groepen van ongeveer tien tot dertien mensen, vaak ouderen, familieleden, buren en vrijwilligers. Binnen deze groepen helpt een deel van de mensen de anderen die zorg of ondersteuning nodig hebben. Dit kan variëren van praktische hulp zoals vervoer en administratieve ondersteuning tot het bieden van gezelschap en een luisterend oor</a:t>
            </a:r>
            <a:r>
              <a:rPr lang="nl-NL" b="0" i="0">
                <a:solidFill>
                  <a:srgbClr val="333333"/>
                </a:solidFill>
                <a:effectLst/>
                <a:latin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a:solidFill>
                  <a:srgbClr val="000000"/>
                </a:solidFill>
                <a:effectLst/>
                <a:latin typeface="Aptos" panose="020B0004020202020204" pitchFamily="34" charset="0"/>
              </a:rPr>
              <a:t>Wat is het? - niet veel meer dan burenhulp/omkijken naar elkaar – eigenaarschap ligt bij inwoners zelf; als professional ben je faciliterend – ga op zoek naar de beweging; ga niet zelf </a:t>
            </a:r>
            <a:r>
              <a:rPr lang="nl-NL" sz="1800" b="0" i="0" u="none" strike="noStrike" err="1">
                <a:solidFill>
                  <a:srgbClr val="000000"/>
                </a:solidFill>
                <a:effectLst/>
                <a:latin typeface="Aptos" panose="020B0004020202020204" pitchFamily="34" charset="0"/>
              </a:rPr>
              <a:t>schofffelen</a:t>
            </a:r>
            <a:r>
              <a:rPr lang="nl-NL" sz="1800" b="0" i="0" u="none" strike="noStrike">
                <a:solidFill>
                  <a:srgbClr val="000000"/>
                </a:solidFill>
                <a:effectLst/>
                <a:latin typeface="Aptos" panose="020B0004020202020204" pitchFamily="34" charset="0"/>
              </a:rPr>
              <a:t> en water geven</a:t>
            </a:r>
            <a:r>
              <a:rPr lang="en-US" sz="1800" b="0" i="0">
                <a:solidFill>
                  <a:srgbClr val="000000"/>
                </a:solidFill>
                <a:effectLst/>
                <a:latin typeface="Aptos" panose="020B0004020202020204" pitchFamily="34" charset="0"/>
              </a:rPr>
              <a:t>​</a:t>
            </a:r>
            <a:endParaRPr lang="en-US" b="0" i="0">
              <a:solidFill>
                <a:srgbClr val="000000"/>
              </a:solidFill>
              <a:effectLst/>
              <a:latin typeface="Arial" panose="020B0604020202020204" pitchFamily="34" charset="0"/>
            </a:endParaRPr>
          </a:p>
          <a:p>
            <a:endParaRPr lang="en-US" i="0"/>
          </a:p>
          <a:p>
            <a:r>
              <a:rPr lang="en-US" sz="1800" b="0" i="0" u="none" strike="noStrike" err="1">
                <a:solidFill>
                  <a:srgbClr val="000000"/>
                </a:solidFill>
                <a:effectLst/>
                <a:latin typeface="Aptos Display" panose="020B0004020202020204" pitchFamily="34" charset="0"/>
              </a:rPr>
              <a:t>Verbinder</a:t>
            </a:r>
            <a:r>
              <a:rPr lang="en-US" sz="1800" b="0" i="0" u="none" strike="noStrike">
                <a:solidFill>
                  <a:srgbClr val="000000"/>
                </a:solidFill>
                <a:effectLst/>
                <a:latin typeface="Aptos Display" panose="020B0004020202020204" pitchFamily="34" charset="0"/>
              </a:rPr>
              <a:t> is </a:t>
            </a:r>
            <a:r>
              <a:rPr lang="en-US" sz="1800" b="0" i="0" u="none" strike="noStrike" err="1">
                <a:solidFill>
                  <a:srgbClr val="000000"/>
                </a:solidFill>
                <a:effectLst/>
                <a:latin typeface="Aptos Display" panose="020B0004020202020204" pitchFamily="34" charset="0"/>
              </a:rPr>
              <a:t>onderdeel</a:t>
            </a:r>
            <a:r>
              <a:rPr lang="en-US" sz="1800" b="0" i="0" u="none" strike="noStrike">
                <a:solidFill>
                  <a:srgbClr val="000000"/>
                </a:solidFill>
                <a:effectLst/>
                <a:latin typeface="Aptos Display" panose="020B0004020202020204" pitchFamily="34" charset="0"/>
              </a:rPr>
              <a:t> van de </a:t>
            </a:r>
            <a:r>
              <a:rPr lang="en-US" sz="1800" b="0" i="0" u="none" strike="noStrike" err="1">
                <a:solidFill>
                  <a:srgbClr val="000000"/>
                </a:solidFill>
                <a:effectLst/>
                <a:latin typeface="Aptos Display" panose="020B0004020202020204" pitchFamily="34" charset="0"/>
              </a:rPr>
              <a:t>cirkel</a:t>
            </a:r>
            <a:r>
              <a:rPr lang="en-US" sz="1800" b="0" i="0" u="none" strike="noStrike">
                <a:solidFill>
                  <a:srgbClr val="000000"/>
                </a:solidFill>
                <a:effectLst/>
                <a:latin typeface="Aptos Display" panose="020B0004020202020204" pitchFamily="34" charset="0"/>
              </a:rPr>
              <a:t> – </a:t>
            </a:r>
            <a:r>
              <a:rPr lang="en-US" sz="1800" b="0" i="0" u="none" strike="noStrike" err="1">
                <a:solidFill>
                  <a:srgbClr val="000000"/>
                </a:solidFill>
                <a:effectLst/>
                <a:latin typeface="Aptos Display" panose="020B0004020202020204" pitchFamily="34" charset="0"/>
              </a:rPr>
              <a:t>zie</a:t>
            </a:r>
            <a:r>
              <a:rPr lang="en-US" sz="1800" b="0" i="0" u="none" strike="noStrike">
                <a:solidFill>
                  <a:srgbClr val="000000"/>
                </a:solidFill>
                <a:effectLst/>
                <a:latin typeface="Aptos Display" panose="020B0004020202020204" pitchFamily="34" charset="0"/>
              </a:rPr>
              <a:t> </a:t>
            </a:r>
            <a:r>
              <a:rPr lang="en-US" sz="1800" b="0" i="0" u="none" strike="noStrike" err="1">
                <a:solidFill>
                  <a:srgbClr val="000000"/>
                </a:solidFill>
                <a:effectLst/>
                <a:latin typeface="Aptos Display" panose="020B0004020202020204" pitchFamily="34" charset="0"/>
              </a:rPr>
              <a:t>hierbij</a:t>
            </a:r>
            <a:r>
              <a:rPr lang="en-US" sz="1800" b="0" i="0" u="none" strike="noStrike">
                <a:solidFill>
                  <a:srgbClr val="000000"/>
                </a:solidFill>
                <a:effectLst/>
                <a:latin typeface="Aptos Display" panose="020B0004020202020204" pitchFamily="34" charset="0"/>
              </a:rPr>
              <a:t> de </a:t>
            </a:r>
            <a:r>
              <a:rPr lang="en-US" sz="1800" b="0" i="0" u="none" strike="noStrike" err="1">
                <a:solidFill>
                  <a:srgbClr val="000000"/>
                </a:solidFill>
                <a:effectLst/>
                <a:latin typeface="Aptos Display" panose="020B0004020202020204" pitchFamily="34" charset="0"/>
              </a:rPr>
              <a:t>rollen</a:t>
            </a:r>
            <a:r>
              <a:rPr lang="en-US" sz="1800" b="0" i="0" u="none" strike="noStrike">
                <a:solidFill>
                  <a:srgbClr val="000000"/>
                </a:solidFill>
                <a:effectLst/>
                <a:latin typeface="Aptos Display" panose="020B0004020202020204" pitchFamily="34" charset="0"/>
              </a:rPr>
              <a:t>:</a:t>
            </a:r>
          </a:p>
          <a:p>
            <a:endParaRPr lang="en-US" sz="1800" b="0" i="0" u="none" strike="noStrike">
              <a:solidFill>
                <a:srgbClr val="000000"/>
              </a:solidFill>
              <a:effectLst/>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a:solidFill>
                  <a:srgbClr val="000000"/>
                </a:solidFill>
                <a:effectLst/>
                <a:latin typeface="Segoe UI" panose="020B0502040204020203" pitchFamily="34" charset="0"/>
              </a:rPr>
              <a:t>Ik kan me voorstellen dat als ik dit voorstel mensen reageren dat ze al omzien naar elkaar en een dergelijke cirkel niet nodig hebben ? Wat vertel je dan over de meerwaarde ? Dat is herkenbaar; het is meer ; elkaar in de ogen kijken, misschien iets organiseren. We bieden de relatie met het dorpscollectief; door </a:t>
            </a:r>
            <a:r>
              <a:rPr lang="nl-NL" sz="1800" b="0" i="0" u="none" strike="noStrike" err="1">
                <a:solidFill>
                  <a:srgbClr val="000000"/>
                </a:solidFill>
                <a:effectLst/>
                <a:latin typeface="Segoe UI" panose="020B0502040204020203" pitchFamily="34" charset="0"/>
              </a:rPr>
              <a:t>verbinders</a:t>
            </a:r>
            <a:r>
              <a:rPr lang="nl-NL" sz="1800" b="0" i="0" u="none" strike="noStrike">
                <a:solidFill>
                  <a:srgbClr val="000000"/>
                </a:solidFill>
                <a:effectLst/>
                <a:latin typeface="Segoe UI" panose="020B0502040204020203" pitchFamily="34" charset="0"/>
              </a:rPr>
              <a:t> ook verbinding naar instanties (meer </a:t>
            </a:r>
            <a:r>
              <a:rPr lang="nl-NL" sz="1800" b="0" i="0" u="none" strike="noStrike" err="1">
                <a:solidFill>
                  <a:srgbClr val="000000"/>
                </a:solidFill>
                <a:effectLst/>
                <a:latin typeface="Segoe UI" panose="020B0502040204020203" pitchFamily="34" charset="0"/>
              </a:rPr>
              <a:t>achtervang</a:t>
            </a:r>
            <a:r>
              <a:rPr lang="nl-NL" sz="1800" b="0" i="0" u="none" strike="noStrike">
                <a:solidFill>
                  <a:srgbClr val="000000"/>
                </a:solidFill>
                <a:effectLst/>
                <a:latin typeface="Segoe UI" panose="020B0502040204020203" pitchFamily="34" charset="0"/>
              </a:rPr>
              <a:t> als het nodig is). Die boodschap overbrengen lukt de ene keer beter dan de andere keer. Het ligt eraan of een buurt ook een VZC wil worden. Ook een bijeenkomst organiseren voor alle VZC; om het gevoel te creëren ik wil erbij horen. Het oprichten is niet zo lastig, maar juist vooral levend houden. Juist ook concreet met elkaar afspreken; dat is een vervolgstap. </a:t>
            </a:r>
            <a:r>
              <a:rPr lang="en-US" sz="1800" b="0" i="0">
                <a:solidFill>
                  <a:srgbClr val="000000"/>
                </a:solidFill>
                <a:effectLst/>
                <a:latin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a:solidFill>
                  <a:srgbClr val="000000"/>
                </a:solidFill>
                <a:effectLst/>
                <a:latin typeface="Segoe UI" panose="020B0502040204020203" pitchFamily="34" charset="0"/>
              </a:rPr>
              <a:t>niet trekken aan VZC; als mensen er nog niet aan toe zijn- geef successen de aandacht. </a:t>
            </a:r>
            <a:r>
              <a:rPr lang="nl-NL" sz="1800" b="0" i="0">
                <a:solidFill>
                  <a:srgbClr val="000000"/>
                </a:solidFill>
                <a:effectLst/>
                <a:latin typeface="Segoe UI" panose="020B0502040204020203" pitchFamily="34" charset="0"/>
              </a:rPr>
              <a:t>​</a:t>
            </a:r>
            <a:endParaRPr lang="en-US" b="0" i="0">
              <a:solidFill>
                <a:srgbClr val="000000"/>
              </a:solidFill>
              <a:effectLst/>
              <a:latin typeface="Arial" panose="020B0604020202020204" pitchFamily="34" charset="0"/>
            </a:endParaRPr>
          </a:p>
          <a:p>
            <a:endParaRPr lang="LID4096" i="0"/>
          </a:p>
        </p:txBody>
      </p:sp>
      <p:sp>
        <p:nvSpPr>
          <p:cNvPr id="4" name="Tijdelijke aanduiding voor dianummer 3"/>
          <p:cNvSpPr>
            <a:spLocks noGrp="1"/>
          </p:cNvSpPr>
          <p:nvPr>
            <p:ph type="sldNum" sz="quarter" idx="5"/>
          </p:nvPr>
        </p:nvSpPr>
        <p:spPr/>
        <p:txBody>
          <a:bodyPr/>
          <a:lstStyle/>
          <a:p>
            <a:fld id="{25D07AD2-C0CE-437D-B2BA-EECA65554482}" type="slidenum">
              <a:rPr lang="LID4096" smtClean="0"/>
              <a:t>7</a:t>
            </a:fld>
            <a:endParaRPr lang="LID4096"/>
          </a:p>
        </p:txBody>
      </p:sp>
    </p:spTree>
    <p:extLst>
      <p:ext uri="{BB962C8B-B14F-4D97-AF65-F5344CB8AC3E}">
        <p14:creationId xmlns:p14="http://schemas.microsoft.com/office/powerpoint/2010/main" val="2564064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a:p>
        </p:txBody>
      </p:sp>
      <p:sp>
        <p:nvSpPr>
          <p:cNvPr id="4" name="Tijdelijke aanduiding voor dianummer 3"/>
          <p:cNvSpPr>
            <a:spLocks noGrp="1"/>
          </p:cNvSpPr>
          <p:nvPr>
            <p:ph type="sldNum" sz="quarter" idx="5"/>
          </p:nvPr>
        </p:nvSpPr>
        <p:spPr/>
        <p:txBody>
          <a:bodyPr/>
          <a:lstStyle/>
          <a:p>
            <a:fld id="{25D07AD2-C0CE-437D-B2BA-EECA65554482}" type="slidenum">
              <a:rPr lang="LID4096" smtClean="0"/>
              <a:t>8</a:t>
            </a:fld>
            <a:endParaRPr lang="LID4096"/>
          </a:p>
        </p:txBody>
      </p:sp>
    </p:spTree>
    <p:extLst>
      <p:ext uri="{BB962C8B-B14F-4D97-AF65-F5344CB8AC3E}">
        <p14:creationId xmlns:p14="http://schemas.microsoft.com/office/powerpoint/2010/main" val="192961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DF086-5CC4-6FE4-BB61-8080F3FA33A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4AB5EF6-864F-BDD8-5993-5004C55072F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43EF17C-2FCE-3388-793D-F0A7F1376A93}"/>
              </a:ext>
            </a:extLst>
          </p:cNvPr>
          <p:cNvSpPr>
            <a:spLocks noGrp="1"/>
          </p:cNvSpPr>
          <p:nvPr>
            <p:ph type="body" idx="1"/>
          </p:nvPr>
        </p:nvSpPr>
        <p:spPr/>
        <p:txBody>
          <a:bodyPr/>
          <a:lstStyle/>
          <a:p>
            <a:r>
              <a:rPr lang="nl-NL"/>
              <a:t>Wie verwijst er wel eens?</a:t>
            </a:r>
          </a:p>
        </p:txBody>
      </p:sp>
      <p:sp>
        <p:nvSpPr>
          <p:cNvPr id="4" name="Tijdelijke aanduiding voor dianummer 3">
            <a:extLst>
              <a:ext uri="{FF2B5EF4-FFF2-40B4-BE49-F238E27FC236}">
                <a16:creationId xmlns:a16="http://schemas.microsoft.com/office/drawing/2014/main" id="{2880759A-20F0-457D-36F8-0399A0F0E12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9809D5-5C96-49CB-8383-9688915AF09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290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AE9B0-DBC6-6190-D40F-4E0BAAE38D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5171C64-3069-D8C4-F4FB-E25E31037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9ABD5EC-804B-3C31-F490-E441BDABCD9E}"/>
              </a:ext>
            </a:extLst>
          </p:cNvPr>
          <p:cNvSpPr>
            <a:spLocks noGrp="1"/>
          </p:cNvSpPr>
          <p:nvPr>
            <p:ph type="dt" sz="half" idx="10"/>
          </p:nvPr>
        </p:nvSpPr>
        <p:spPr/>
        <p:txBody>
          <a:bodyPr/>
          <a:lstStyle/>
          <a:p>
            <a:fld id="{0C5217D2-0250-4F69-9D1F-81D2D3A0BAAB}" type="datetimeFigureOut">
              <a:rPr lang="nl-NL" smtClean="0"/>
              <a:t>13-5-2025</a:t>
            </a:fld>
            <a:endParaRPr lang="nl-NL"/>
          </a:p>
        </p:txBody>
      </p:sp>
      <p:sp>
        <p:nvSpPr>
          <p:cNvPr id="5" name="Tijdelijke aanduiding voor voettekst 4">
            <a:extLst>
              <a:ext uri="{FF2B5EF4-FFF2-40B4-BE49-F238E27FC236}">
                <a16:creationId xmlns:a16="http://schemas.microsoft.com/office/drawing/2014/main" id="{043330B4-9593-79D7-A4A7-B52D0B7A8F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1315D32-3B6C-AEB0-C7F7-D1668C176E85}"/>
              </a:ext>
            </a:extLst>
          </p:cNvPr>
          <p:cNvSpPr>
            <a:spLocks noGrp="1"/>
          </p:cNvSpPr>
          <p:nvPr>
            <p:ph type="sldNum" sz="quarter" idx="12"/>
          </p:nvPr>
        </p:nvSpPr>
        <p:spPr/>
        <p:txBody>
          <a:bodyPr/>
          <a:lstStyle/>
          <a:p>
            <a:fld id="{420B2928-E237-483D-9F6C-A560405217B1}" type="slidenum">
              <a:rPr lang="nl-NL" smtClean="0"/>
              <a:t>‹#›</a:t>
            </a:fld>
            <a:endParaRPr lang="nl-NL"/>
          </a:p>
        </p:txBody>
      </p:sp>
    </p:spTree>
    <p:extLst>
      <p:ext uri="{BB962C8B-B14F-4D97-AF65-F5344CB8AC3E}">
        <p14:creationId xmlns:p14="http://schemas.microsoft.com/office/powerpoint/2010/main" val="158556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682920-0FE4-2BDE-B473-8E5241DD705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48B7479-5095-D3CF-BE9F-A6B6E9B7DBD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D37A2E8-EDB8-83A3-34AF-194BC1CDBFC8}"/>
              </a:ext>
            </a:extLst>
          </p:cNvPr>
          <p:cNvSpPr>
            <a:spLocks noGrp="1"/>
          </p:cNvSpPr>
          <p:nvPr>
            <p:ph type="dt" sz="half" idx="10"/>
          </p:nvPr>
        </p:nvSpPr>
        <p:spPr/>
        <p:txBody>
          <a:bodyPr/>
          <a:lstStyle/>
          <a:p>
            <a:fld id="{0C5217D2-0250-4F69-9D1F-81D2D3A0BAAB}" type="datetimeFigureOut">
              <a:rPr lang="nl-NL" smtClean="0"/>
              <a:t>13-5-2025</a:t>
            </a:fld>
            <a:endParaRPr lang="nl-NL"/>
          </a:p>
        </p:txBody>
      </p:sp>
      <p:sp>
        <p:nvSpPr>
          <p:cNvPr id="5" name="Tijdelijke aanduiding voor voettekst 4">
            <a:extLst>
              <a:ext uri="{FF2B5EF4-FFF2-40B4-BE49-F238E27FC236}">
                <a16:creationId xmlns:a16="http://schemas.microsoft.com/office/drawing/2014/main" id="{DE5598F1-D750-E5F8-CC7D-75F9BA7AC7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7F6426-B3E8-E682-C075-F6BF6C69DB45}"/>
              </a:ext>
            </a:extLst>
          </p:cNvPr>
          <p:cNvSpPr>
            <a:spLocks noGrp="1"/>
          </p:cNvSpPr>
          <p:nvPr>
            <p:ph type="sldNum" sz="quarter" idx="12"/>
          </p:nvPr>
        </p:nvSpPr>
        <p:spPr/>
        <p:txBody>
          <a:bodyPr/>
          <a:lstStyle/>
          <a:p>
            <a:fld id="{420B2928-E237-483D-9F6C-A560405217B1}" type="slidenum">
              <a:rPr lang="nl-NL" smtClean="0"/>
              <a:t>‹#›</a:t>
            </a:fld>
            <a:endParaRPr lang="nl-NL"/>
          </a:p>
        </p:txBody>
      </p:sp>
    </p:spTree>
    <p:extLst>
      <p:ext uri="{BB962C8B-B14F-4D97-AF65-F5344CB8AC3E}">
        <p14:creationId xmlns:p14="http://schemas.microsoft.com/office/powerpoint/2010/main" val="202295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ED1273B-5FF5-BBFF-1608-BF3C1142749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70053D7-72BF-CCDD-4C98-319063D113C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A4C9DA-C8E4-9739-7163-7C3184672DFA}"/>
              </a:ext>
            </a:extLst>
          </p:cNvPr>
          <p:cNvSpPr>
            <a:spLocks noGrp="1"/>
          </p:cNvSpPr>
          <p:nvPr>
            <p:ph type="dt" sz="half" idx="10"/>
          </p:nvPr>
        </p:nvSpPr>
        <p:spPr/>
        <p:txBody>
          <a:bodyPr/>
          <a:lstStyle/>
          <a:p>
            <a:fld id="{0C5217D2-0250-4F69-9D1F-81D2D3A0BAAB}" type="datetimeFigureOut">
              <a:rPr lang="nl-NL" smtClean="0"/>
              <a:t>13-5-2025</a:t>
            </a:fld>
            <a:endParaRPr lang="nl-NL"/>
          </a:p>
        </p:txBody>
      </p:sp>
      <p:sp>
        <p:nvSpPr>
          <p:cNvPr id="5" name="Tijdelijke aanduiding voor voettekst 4">
            <a:extLst>
              <a:ext uri="{FF2B5EF4-FFF2-40B4-BE49-F238E27FC236}">
                <a16:creationId xmlns:a16="http://schemas.microsoft.com/office/drawing/2014/main" id="{CD17918F-7541-DCDF-15A8-8D4D5FA1CC7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E2B481-DF96-718C-8211-CB863258FA75}"/>
              </a:ext>
            </a:extLst>
          </p:cNvPr>
          <p:cNvSpPr>
            <a:spLocks noGrp="1"/>
          </p:cNvSpPr>
          <p:nvPr>
            <p:ph type="sldNum" sz="quarter" idx="12"/>
          </p:nvPr>
        </p:nvSpPr>
        <p:spPr/>
        <p:txBody>
          <a:bodyPr/>
          <a:lstStyle/>
          <a:p>
            <a:fld id="{420B2928-E237-483D-9F6C-A560405217B1}" type="slidenum">
              <a:rPr lang="nl-NL" smtClean="0"/>
              <a:t>‹#›</a:t>
            </a:fld>
            <a:endParaRPr lang="nl-NL"/>
          </a:p>
        </p:txBody>
      </p:sp>
    </p:spTree>
    <p:extLst>
      <p:ext uri="{BB962C8B-B14F-4D97-AF65-F5344CB8AC3E}">
        <p14:creationId xmlns:p14="http://schemas.microsoft.com/office/powerpoint/2010/main" val="3305104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52A19D7-C687-4AB0-9382-B4DBCD4A272D}" type="datetimeFigureOut">
              <a:rPr lang="nl-NL" smtClean="0"/>
              <a:t>13-5-2025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05BB9C-2032-45D7-8F33-44D610EE30E9}" type="slidenum">
              <a:rPr lang="nl-NL" smtClean="0"/>
              <a:t>‹#›</a:t>
            </a:fld>
            <a:endParaRPr lang="nl-NL"/>
          </a:p>
        </p:txBody>
      </p:sp>
    </p:spTree>
    <p:extLst>
      <p:ext uri="{BB962C8B-B14F-4D97-AF65-F5344CB8AC3E}">
        <p14:creationId xmlns:p14="http://schemas.microsoft.com/office/powerpoint/2010/main" val="214211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52A19D7-C687-4AB0-9382-B4DBCD4A272D}" type="datetimeFigureOut">
              <a:rPr lang="nl-NL" smtClean="0"/>
              <a:t>13-5-2025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05BB9C-2032-45D7-8F33-44D610EE30E9}" type="slidenum">
              <a:rPr lang="nl-NL" smtClean="0"/>
              <a:t>‹#›</a:t>
            </a:fld>
            <a:endParaRPr lang="nl-NL"/>
          </a:p>
        </p:txBody>
      </p:sp>
      <p:sp>
        <p:nvSpPr>
          <p:cNvPr id="7" name="Titel 6"/>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1644674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152A19D7-C687-4AB0-9382-B4DBCD4A272D}" type="datetimeFigureOut">
              <a:rPr lang="nl-NL" smtClean="0"/>
              <a:t>13-5-2025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05BB9C-2032-45D7-8F33-44D610EE30E9}" type="slidenum">
              <a:rPr lang="nl-NL" smtClean="0"/>
              <a:t>‹#›</a:t>
            </a:fld>
            <a:endParaRPr lang="nl-NL"/>
          </a:p>
        </p:txBody>
      </p:sp>
    </p:spTree>
    <p:extLst>
      <p:ext uri="{BB962C8B-B14F-4D97-AF65-F5344CB8AC3E}">
        <p14:creationId xmlns:p14="http://schemas.microsoft.com/office/powerpoint/2010/main" val="309418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52A19D7-C687-4AB0-9382-B4DBCD4A272D}" type="datetimeFigureOut">
              <a:rPr lang="nl-NL" smtClean="0"/>
              <a:t>13-5-2025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105BB9C-2032-45D7-8F33-44D610EE30E9}" type="slidenum">
              <a:rPr lang="nl-NL" smtClean="0"/>
              <a:t>‹#›</a:t>
            </a:fld>
            <a:endParaRPr lang="nl-NL"/>
          </a:p>
        </p:txBody>
      </p:sp>
    </p:spTree>
    <p:extLst>
      <p:ext uri="{BB962C8B-B14F-4D97-AF65-F5344CB8AC3E}">
        <p14:creationId xmlns:p14="http://schemas.microsoft.com/office/powerpoint/2010/main" val="2164577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52A19D7-C687-4AB0-9382-B4DBCD4A272D}" type="datetimeFigureOut">
              <a:rPr lang="nl-NL" smtClean="0"/>
              <a:t>13-5-2025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105BB9C-2032-45D7-8F33-44D610EE30E9}" type="slidenum">
              <a:rPr lang="nl-NL" smtClean="0"/>
              <a:t>‹#›</a:t>
            </a:fld>
            <a:endParaRPr lang="nl-NL"/>
          </a:p>
        </p:txBody>
      </p:sp>
    </p:spTree>
    <p:extLst>
      <p:ext uri="{BB962C8B-B14F-4D97-AF65-F5344CB8AC3E}">
        <p14:creationId xmlns:p14="http://schemas.microsoft.com/office/powerpoint/2010/main" val="2728927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52A19D7-C687-4AB0-9382-B4DBCD4A272D}" type="datetimeFigureOut">
              <a:rPr lang="nl-NL" smtClean="0"/>
              <a:t>13-5-2025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105BB9C-2032-45D7-8F33-44D610EE30E9}" type="slidenum">
              <a:rPr lang="nl-NL" smtClean="0"/>
              <a:t>‹#›</a:t>
            </a:fld>
            <a:endParaRPr lang="nl-NL"/>
          </a:p>
        </p:txBody>
      </p:sp>
    </p:spTree>
    <p:extLst>
      <p:ext uri="{BB962C8B-B14F-4D97-AF65-F5344CB8AC3E}">
        <p14:creationId xmlns:p14="http://schemas.microsoft.com/office/powerpoint/2010/main" val="2286190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52A19D7-C687-4AB0-9382-B4DBCD4A272D}" type="datetimeFigureOut">
              <a:rPr lang="nl-NL" smtClean="0"/>
              <a:t>13-5-2025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105BB9C-2032-45D7-8F33-44D610EE30E9}" type="slidenum">
              <a:rPr lang="nl-NL" smtClean="0"/>
              <a:t>‹#›</a:t>
            </a:fld>
            <a:endParaRPr lang="nl-NL"/>
          </a:p>
        </p:txBody>
      </p:sp>
    </p:spTree>
    <p:extLst>
      <p:ext uri="{BB962C8B-B14F-4D97-AF65-F5344CB8AC3E}">
        <p14:creationId xmlns:p14="http://schemas.microsoft.com/office/powerpoint/2010/main" val="3492846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52A19D7-C687-4AB0-9382-B4DBCD4A272D}" type="datetimeFigureOut">
              <a:rPr lang="nl-NL" smtClean="0"/>
              <a:t>13-5-2025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105BB9C-2032-45D7-8F33-44D610EE30E9}" type="slidenum">
              <a:rPr lang="nl-NL" smtClean="0"/>
              <a:t>‹#›</a:t>
            </a:fld>
            <a:endParaRPr lang="nl-NL"/>
          </a:p>
        </p:txBody>
      </p:sp>
    </p:spTree>
    <p:extLst>
      <p:ext uri="{BB962C8B-B14F-4D97-AF65-F5344CB8AC3E}">
        <p14:creationId xmlns:p14="http://schemas.microsoft.com/office/powerpoint/2010/main" val="105212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C8130B-F2FF-5659-2E99-2D16DA55273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4DCE9AA-AABD-CE2E-B6A9-F3664A33D5E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B63E6E-21A6-C7B1-AC4D-2FBA290BB0CF}"/>
              </a:ext>
            </a:extLst>
          </p:cNvPr>
          <p:cNvSpPr>
            <a:spLocks noGrp="1"/>
          </p:cNvSpPr>
          <p:nvPr>
            <p:ph type="dt" sz="half" idx="10"/>
          </p:nvPr>
        </p:nvSpPr>
        <p:spPr/>
        <p:txBody>
          <a:bodyPr/>
          <a:lstStyle/>
          <a:p>
            <a:fld id="{0C5217D2-0250-4F69-9D1F-81D2D3A0BAAB}" type="datetimeFigureOut">
              <a:rPr lang="nl-NL" smtClean="0"/>
              <a:t>13-5-2025</a:t>
            </a:fld>
            <a:endParaRPr lang="nl-NL"/>
          </a:p>
        </p:txBody>
      </p:sp>
      <p:sp>
        <p:nvSpPr>
          <p:cNvPr id="5" name="Tijdelijke aanduiding voor voettekst 4">
            <a:extLst>
              <a:ext uri="{FF2B5EF4-FFF2-40B4-BE49-F238E27FC236}">
                <a16:creationId xmlns:a16="http://schemas.microsoft.com/office/drawing/2014/main" id="{B5A46DBD-B3FA-7917-CA52-184582C52F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9EC584-8CE0-C715-8C42-B67E5978277D}"/>
              </a:ext>
            </a:extLst>
          </p:cNvPr>
          <p:cNvSpPr>
            <a:spLocks noGrp="1"/>
          </p:cNvSpPr>
          <p:nvPr>
            <p:ph type="sldNum" sz="quarter" idx="12"/>
          </p:nvPr>
        </p:nvSpPr>
        <p:spPr/>
        <p:txBody>
          <a:bodyPr/>
          <a:lstStyle/>
          <a:p>
            <a:fld id="{420B2928-E237-483D-9F6C-A560405217B1}" type="slidenum">
              <a:rPr lang="nl-NL" smtClean="0"/>
              <a:t>‹#›</a:t>
            </a:fld>
            <a:endParaRPr lang="nl-NL"/>
          </a:p>
        </p:txBody>
      </p:sp>
    </p:spTree>
    <p:extLst>
      <p:ext uri="{BB962C8B-B14F-4D97-AF65-F5344CB8AC3E}">
        <p14:creationId xmlns:p14="http://schemas.microsoft.com/office/powerpoint/2010/main" val="3330716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52A19D7-C687-4AB0-9382-B4DBCD4A272D}" type="datetimeFigureOut">
              <a:rPr lang="nl-NL" smtClean="0"/>
              <a:t>13-5-2025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105BB9C-2032-45D7-8F33-44D610EE30E9}" type="slidenum">
              <a:rPr lang="nl-NL" smtClean="0"/>
              <a:t>‹#›</a:t>
            </a:fld>
            <a:endParaRPr lang="nl-NL"/>
          </a:p>
        </p:txBody>
      </p:sp>
    </p:spTree>
    <p:extLst>
      <p:ext uri="{BB962C8B-B14F-4D97-AF65-F5344CB8AC3E}">
        <p14:creationId xmlns:p14="http://schemas.microsoft.com/office/powerpoint/2010/main" val="3403032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52A19D7-C687-4AB0-9382-B4DBCD4A272D}" type="datetimeFigureOut">
              <a:rPr lang="nl-NL" smtClean="0"/>
              <a:t>13-5-2025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05BB9C-2032-45D7-8F33-44D610EE30E9}" type="slidenum">
              <a:rPr lang="nl-NL" smtClean="0"/>
              <a:t>‹#›</a:t>
            </a:fld>
            <a:endParaRPr lang="nl-NL"/>
          </a:p>
        </p:txBody>
      </p:sp>
    </p:spTree>
    <p:extLst>
      <p:ext uri="{BB962C8B-B14F-4D97-AF65-F5344CB8AC3E}">
        <p14:creationId xmlns:p14="http://schemas.microsoft.com/office/powerpoint/2010/main" val="624488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52A19D7-C687-4AB0-9382-B4DBCD4A272D}" type="datetimeFigureOut">
              <a:rPr lang="nl-NL" smtClean="0"/>
              <a:t>13-5-2025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05BB9C-2032-45D7-8F33-44D610EE30E9}" type="slidenum">
              <a:rPr lang="nl-NL" smtClean="0"/>
              <a:t>‹#›</a:t>
            </a:fld>
            <a:endParaRPr lang="nl-NL"/>
          </a:p>
        </p:txBody>
      </p:sp>
    </p:spTree>
    <p:extLst>
      <p:ext uri="{BB962C8B-B14F-4D97-AF65-F5344CB8AC3E}">
        <p14:creationId xmlns:p14="http://schemas.microsoft.com/office/powerpoint/2010/main" val="179873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3B3B4-8933-D5F4-210A-6A5D8E748CA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4AD5418-51AE-D409-2E26-E9C6853E72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44C84D0-09F1-9EE4-FAAC-DBB7ECE5B947}"/>
              </a:ext>
            </a:extLst>
          </p:cNvPr>
          <p:cNvSpPr>
            <a:spLocks noGrp="1"/>
          </p:cNvSpPr>
          <p:nvPr>
            <p:ph type="dt" sz="half" idx="10"/>
          </p:nvPr>
        </p:nvSpPr>
        <p:spPr/>
        <p:txBody>
          <a:bodyPr/>
          <a:lstStyle/>
          <a:p>
            <a:fld id="{0C5217D2-0250-4F69-9D1F-81D2D3A0BAAB}" type="datetimeFigureOut">
              <a:rPr lang="nl-NL" smtClean="0"/>
              <a:t>13-5-2025</a:t>
            </a:fld>
            <a:endParaRPr lang="nl-NL"/>
          </a:p>
        </p:txBody>
      </p:sp>
      <p:sp>
        <p:nvSpPr>
          <p:cNvPr id="5" name="Tijdelijke aanduiding voor voettekst 4">
            <a:extLst>
              <a:ext uri="{FF2B5EF4-FFF2-40B4-BE49-F238E27FC236}">
                <a16:creationId xmlns:a16="http://schemas.microsoft.com/office/drawing/2014/main" id="{AC9390AD-FE5E-A38A-4399-FEF740689D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188DC8-DDF0-7CC2-AFF3-1A6C1578726D}"/>
              </a:ext>
            </a:extLst>
          </p:cNvPr>
          <p:cNvSpPr>
            <a:spLocks noGrp="1"/>
          </p:cNvSpPr>
          <p:nvPr>
            <p:ph type="sldNum" sz="quarter" idx="12"/>
          </p:nvPr>
        </p:nvSpPr>
        <p:spPr/>
        <p:txBody>
          <a:bodyPr/>
          <a:lstStyle/>
          <a:p>
            <a:fld id="{420B2928-E237-483D-9F6C-A560405217B1}" type="slidenum">
              <a:rPr lang="nl-NL" smtClean="0"/>
              <a:t>‹#›</a:t>
            </a:fld>
            <a:endParaRPr lang="nl-NL"/>
          </a:p>
        </p:txBody>
      </p:sp>
    </p:spTree>
    <p:extLst>
      <p:ext uri="{BB962C8B-B14F-4D97-AF65-F5344CB8AC3E}">
        <p14:creationId xmlns:p14="http://schemas.microsoft.com/office/powerpoint/2010/main" val="362482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00D5D-AA1D-010C-7E23-3C18DE883D5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2E0E786-DAC2-B5FC-FD0B-D8BF800FBDD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21B3FD-67B1-38C3-EDFA-25EC6188760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CB65BF1-B50E-3357-FDC2-5ABFF2A23A49}"/>
              </a:ext>
            </a:extLst>
          </p:cNvPr>
          <p:cNvSpPr>
            <a:spLocks noGrp="1"/>
          </p:cNvSpPr>
          <p:nvPr>
            <p:ph type="dt" sz="half" idx="10"/>
          </p:nvPr>
        </p:nvSpPr>
        <p:spPr/>
        <p:txBody>
          <a:bodyPr/>
          <a:lstStyle/>
          <a:p>
            <a:fld id="{0C5217D2-0250-4F69-9D1F-81D2D3A0BAAB}" type="datetimeFigureOut">
              <a:rPr lang="nl-NL" smtClean="0"/>
              <a:t>13-5-2025</a:t>
            </a:fld>
            <a:endParaRPr lang="nl-NL"/>
          </a:p>
        </p:txBody>
      </p:sp>
      <p:sp>
        <p:nvSpPr>
          <p:cNvPr id="6" name="Tijdelijke aanduiding voor voettekst 5">
            <a:extLst>
              <a:ext uri="{FF2B5EF4-FFF2-40B4-BE49-F238E27FC236}">
                <a16:creationId xmlns:a16="http://schemas.microsoft.com/office/drawing/2014/main" id="{DE7D4483-F34F-0B3C-F2ED-C55EAA4BC55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630D6C-4375-4F62-41D0-2E8CFE9DF16D}"/>
              </a:ext>
            </a:extLst>
          </p:cNvPr>
          <p:cNvSpPr>
            <a:spLocks noGrp="1"/>
          </p:cNvSpPr>
          <p:nvPr>
            <p:ph type="sldNum" sz="quarter" idx="12"/>
          </p:nvPr>
        </p:nvSpPr>
        <p:spPr/>
        <p:txBody>
          <a:bodyPr/>
          <a:lstStyle/>
          <a:p>
            <a:fld id="{420B2928-E237-483D-9F6C-A560405217B1}" type="slidenum">
              <a:rPr lang="nl-NL" smtClean="0"/>
              <a:t>‹#›</a:t>
            </a:fld>
            <a:endParaRPr lang="nl-NL"/>
          </a:p>
        </p:txBody>
      </p:sp>
    </p:spTree>
    <p:extLst>
      <p:ext uri="{BB962C8B-B14F-4D97-AF65-F5344CB8AC3E}">
        <p14:creationId xmlns:p14="http://schemas.microsoft.com/office/powerpoint/2010/main" val="11183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CACAB-677F-53D6-7EC5-D0F08472449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FFDFAB0-8E21-7234-8012-2A6944F7C8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436B54E-6539-E8B6-18A4-E8C50FD2DEF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5049B22-C7B6-1BB0-F18E-CFA42E2B06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2F7C5C1-2970-2090-369B-6399D964650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67B6CB6-FC48-9EA8-6C89-F927E958AFA2}"/>
              </a:ext>
            </a:extLst>
          </p:cNvPr>
          <p:cNvSpPr>
            <a:spLocks noGrp="1"/>
          </p:cNvSpPr>
          <p:nvPr>
            <p:ph type="dt" sz="half" idx="10"/>
          </p:nvPr>
        </p:nvSpPr>
        <p:spPr/>
        <p:txBody>
          <a:bodyPr/>
          <a:lstStyle/>
          <a:p>
            <a:fld id="{0C5217D2-0250-4F69-9D1F-81D2D3A0BAAB}" type="datetimeFigureOut">
              <a:rPr lang="nl-NL" smtClean="0"/>
              <a:t>13-5-2025</a:t>
            </a:fld>
            <a:endParaRPr lang="nl-NL"/>
          </a:p>
        </p:txBody>
      </p:sp>
      <p:sp>
        <p:nvSpPr>
          <p:cNvPr id="8" name="Tijdelijke aanduiding voor voettekst 7">
            <a:extLst>
              <a:ext uri="{FF2B5EF4-FFF2-40B4-BE49-F238E27FC236}">
                <a16:creationId xmlns:a16="http://schemas.microsoft.com/office/drawing/2014/main" id="{1CD55CA9-4E90-A3B2-BCD4-637B4BE0236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87D9B19-2A00-EC29-8618-FEA76C55BB5B}"/>
              </a:ext>
            </a:extLst>
          </p:cNvPr>
          <p:cNvSpPr>
            <a:spLocks noGrp="1"/>
          </p:cNvSpPr>
          <p:nvPr>
            <p:ph type="sldNum" sz="quarter" idx="12"/>
          </p:nvPr>
        </p:nvSpPr>
        <p:spPr/>
        <p:txBody>
          <a:bodyPr/>
          <a:lstStyle/>
          <a:p>
            <a:fld id="{420B2928-E237-483D-9F6C-A560405217B1}" type="slidenum">
              <a:rPr lang="nl-NL" smtClean="0"/>
              <a:t>‹#›</a:t>
            </a:fld>
            <a:endParaRPr lang="nl-NL"/>
          </a:p>
        </p:txBody>
      </p:sp>
    </p:spTree>
    <p:extLst>
      <p:ext uri="{BB962C8B-B14F-4D97-AF65-F5344CB8AC3E}">
        <p14:creationId xmlns:p14="http://schemas.microsoft.com/office/powerpoint/2010/main" val="79484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97E640-C2DA-DEEB-858D-531C33003A2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ABBD5E3-C72E-458F-9575-B282F44AC15A}"/>
              </a:ext>
            </a:extLst>
          </p:cNvPr>
          <p:cNvSpPr>
            <a:spLocks noGrp="1"/>
          </p:cNvSpPr>
          <p:nvPr>
            <p:ph type="dt" sz="half" idx="10"/>
          </p:nvPr>
        </p:nvSpPr>
        <p:spPr/>
        <p:txBody>
          <a:bodyPr/>
          <a:lstStyle/>
          <a:p>
            <a:fld id="{0C5217D2-0250-4F69-9D1F-81D2D3A0BAAB}" type="datetimeFigureOut">
              <a:rPr lang="nl-NL" smtClean="0"/>
              <a:t>13-5-2025</a:t>
            </a:fld>
            <a:endParaRPr lang="nl-NL"/>
          </a:p>
        </p:txBody>
      </p:sp>
      <p:sp>
        <p:nvSpPr>
          <p:cNvPr id="4" name="Tijdelijke aanduiding voor voettekst 3">
            <a:extLst>
              <a:ext uri="{FF2B5EF4-FFF2-40B4-BE49-F238E27FC236}">
                <a16:creationId xmlns:a16="http://schemas.microsoft.com/office/drawing/2014/main" id="{B4565204-2628-9D5E-D4BD-83C80ED33C1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43EAD76-3846-5AA2-CBD9-B4243B2A8799}"/>
              </a:ext>
            </a:extLst>
          </p:cNvPr>
          <p:cNvSpPr>
            <a:spLocks noGrp="1"/>
          </p:cNvSpPr>
          <p:nvPr>
            <p:ph type="sldNum" sz="quarter" idx="12"/>
          </p:nvPr>
        </p:nvSpPr>
        <p:spPr/>
        <p:txBody>
          <a:bodyPr/>
          <a:lstStyle/>
          <a:p>
            <a:fld id="{420B2928-E237-483D-9F6C-A560405217B1}" type="slidenum">
              <a:rPr lang="nl-NL" smtClean="0"/>
              <a:t>‹#›</a:t>
            </a:fld>
            <a:endParaRPr lang="nl-NL"/>
          </a:p>
        </p:txBody>
      </p:sp>
    </p:spTree>
    <p:extLst>
      <p:ext uri="{BB962C8B-B14F-4D97-AF65-F5344CB8AC3E}">
        <p14:creationId xmlns:p14="http://schemas.microsoft.com/office/powerpoint/2010/main" val="125470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95763DC-8348-1D81-EBFB-A787A83B5122}"/>
              </a:ext>
            </a:extLst>
          </p:cNvPr>
          <p:cNvSpPr>
            <a:spLocks noGrp="1"/>
          </p:cNvSpPr>
          <p:nvPr>
            <p:ph type="dt" sz="half" idx="10"/>
          </p:nvPr>
        </p:nvSpPr>
        <p:spPr/>
        <p:txBody>
          <a:bodyPr/>
          <a:lstStyle/>
          <a:p>
            <a:fld id="{0C5217D2-0250-4F69-9D1F-81D2D3A0BAAB}" type="datetimeFigureOut">
              <a:rPr lang="nl-NL" smtClean="0"/>
              <a:t>13-5-2025</a:t>
            </a:fld>
            <a:endParaRPr lang="nl-NL"/>
          </a:p>
        </p:txBody>
      </p:sp>
      <p:sp>
        <p:nvSpPr>
          <p:cNvPr id="3" name="Tijdelijke aanduiding voor voettekst 2">
            <a:extLst>
              <a:ext uri="{FF2B5EF4-FFF2-40B4-BE49-F238E27FC236}">
                <a16:creationId xmlns:a16="http://schemas.microsoft.com/office/drawing/2014/main" id="{E299E139-B8A5-9A4A-0409-B65D5AB0FF4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5BD2E68-6EAD-9444-3A72-D9848FE516EB}"/>
              </a:ext>
            </a:extLst>
          </p:cNvPr>
          <p:cNvSpPr>
            <a:spLocks noGrp="1"/>
          </p:cNvSpPr>
          <p:nvPr>
            <p:ph type="sldNum" sz="quarter" idx="12"/>
          </p:nvPr>
        </p:nvSpPr>
        <p:spPr/>
        <p:txBody>
          <a:bodyPr/>
          <a:lstStyle/>
          <a:p>
            <a:fld id="{420B2928-E237-483D-9F6C-A560405217B1}" type="slidenum">
              <a:rPr lang="nl-NL" smtClean="0"/>
              <a:t>‹#›</a:t>
            </a:fld>
            <a:endParaRPr lang="nl-NL"/>
          </a:p>
        </p:txBody>
      </p:sp>
    </p:spTree>
    <p:extLst>
      <p:ext uri="{BB962C8B-B14F-4D97-AF65-F5344CB8AC3E}">
        <p14:creationId xmlns:p14="http://schemas.microsoft.com/office/powerpoint/2010/main" val="79720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6A367-FA08-4556-D6F6-CF85913F10A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A1A537E-1E9A-FADC-D3A4-B2D9E49E26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BE74E6E-F5EC-6B60-90C1-794452E7A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10AB1AF-BEDF-1265-7DB3-31764204634E}"/>
              </a:ext>
            </a:extLst>
          </p:cNvPr>
          <p:cNvSpPr>
            <a:spLocks noGrp="1"/>
          </p:cNvSpPr>
          <p:nvPr>
            <p:ph type="dt" sz="half" idx="10"/>
          </p:nvPr>
        </p:nvSpPr>
        <p:spPr/>
        <p:txBody>
          <a:bodyPr/>
          <a:lstStyle/>
          <a:p>
            <a:fld id="{0C5217D2-0250-4F69-9D1F-81D2D3A0BAAB}" type="datetimeFigureOut">
              <a:rPr lang="nl-NL" smtClean="0"/>
              <a:t>13-5-2025</a:t>
            </a:fld>
            <a:endParaRPr lang="nl-NL"/>
          </a:p>
        </p:txBody>
      </p:sp>
      <p:sp>
        <p:nvSpPr>
          <p:cNvPr id="6" name="Tijdelijke aanduiding voor voettekst 5">
            <a:extLst>
              <a:ext uri="{FF2B5EF4-FFF2-40B4-BE49-F238E27FC236}">
                <a16:creationId xmlns:a16="http://schemas.microsoft.com/office/drawing/2014/main" id="{0BB89AEB-A310-CDC3-6057-A23639C46F2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2FB3DC5-0E0D-3902-A0AE-108BBFD387C6}"/>
              </a:ext>
            </a:extLst>
          </p:cNvPr>
          <p:cNvSpPr>
            <a:spLocks noGrp="1"/>
          </p:cNvSpPr>
          <p:nvPr>
            <p:ph type="sldNum" sz="quarter" idx="12"/>
          </p:nvPr>
        </p:nvSpPr>
        <p:spPr/>
        <p:txBody>
          <a:bodyPr/>
          <a:lstStyle/>
          <a:p>
            <a:fld id="{420B2928-E237-483D-9F6C-A560405217B1}" type="slidenum">
              <a:rPr lang="nl-NL" smtClean="0"/>
              <a:t>‹#›</a:t>
            </a:fld>
            <a:endParaRPr lang="nl-NL"/>
          </a:p>
        </p:txBody>
      </p:sp>
    </p:spTree>
    <p:extLst>
      <p:ext uri="{BB962C8B-B14F-4D97-AF65-F5344CB8AC3E}">
        <p14:creationId xmlns:p14="http://schemas.microsoft.com/office/powerpoint/2010/main" val="2632202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24FD6C-D2ED-F38D-BCF3-C5C325CCF1C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6FFAAC1-B170-825B-1C3D-72EE13317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6471778-D769-02DC-85E3-55D9BEA5A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D4C01B3-851B-F26B-80E0-46C6F6F5B131}"/>
              </a:ext>
            </a:extLst>
          </p:cNvPr>
          <p:cNvSpPr>
            <a:spLocks noGrp="1"/>
          </p:cNvSpPr>
          <p:nvPr>
            <p:ph type="dt" sz="half" idx="10"/>
          </p:nvPr>
        </p:nvSpPr>
        <p:spPr/>
        <p:txBody>
          <a:bodyPr/>
          <a:lstStyle/>
          <a:p>
            <a:fld id="{0C5217D2-0250-4F69-9D1F-81D2D3A0BAAB}" type="datetimeFigureOut">
              <a:rPr lang="nl-NL" smtClean="0"/>
              <a:t>13-5-2025</a:t>
            </a:fld>
            <a:endParaRPr lang="nl-NL"/>
          </a:p>
        </p:txBody>
      </p:sp>
      <p:sp>
        <p:nvSpPr>
          <p:cNvPr id="6" name="Tijdelijke aanduiding voor voettekst 5">
            <a:extLst>
              <a:ext uri="{FF2B5EF4-FFF2-40B4-BE49-F238E27FC236}">
                <a16:creationId xmlns:a16="http://schemas.microsoft.com/office/drawing/2014/main" id="{7410E835-8AD9-E29B-1FBE-E577986F4B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B28D84E-527A-BD00-0192-CA7CD16928D8}"/>
              </a:ext>
            </a:extLst>
          </p:cNvPr>
          <p:cNvSpPr>
            <a:spLocks noGrp="1"/>
          </p:cNvSpPr>
          <p:nvPr>
            <p:ph type="sldNum" sz="quarter" idx="12"/>
          </p:nvPr>
        </p:nvSpPr>
        <p:spPr/>
        <p:txBody>
          <a:bodyPr/>
          <a:lstStyle/>
          <a:p>
            <a:fld id="{420B2928-E237-483D-9F6C-A560405217B1}" type="slidenum">
              <a:rPr lang="nl-NL" smtClean="0"/>
              <a:t>‹#›</a:t>
            </a:fld>
            <a:endParaRPr lang="nl-NL"/>
          </a:p>
        </p:txBody>
      </p:sp>
    </p:spTree>
    <p:extLst>
      <p:ext uri="{BB962C8B-B14F-4D97-AF65-F5344CB8AC3E}">
        <p14:creationId xmlns:p14="http://schemas.microsoft.com/office/powerpoint/2010/main" val="61920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9800C5E-CD80-BB40-91F4-BD0EE8BBB7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71E663B-3BB7-FF1C-06DC-7F1582B72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67CD1A-D89F-5A83-5C48-2360F1E96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5217D2-0250-4F69-9D1F-81D2D3A0BAAB}" type="datetimeFigureOut">
              <a:rPr lang="nl-NL" smtClean="0"/>
              <a:t>13-5-2025</a:t>
            </a:fld>
            <a:endParaRPr lang="nl-NL"/>
          </a:p>
        </p:txBody>
      </p:sp>
      <p:sp>
        <p:nvSpPr>
          <p:cNvPr id="5" name="Tijdelijke aanduiding voor voettekst 4">
            <a:extLst>
              <a:ext uri="{FF2B5EF4-FFF2-40B4-BE49-F238E27FC236}">
                <a16:creationId xmlns:a16="http://schemas.microsoft.com/office/drawing/2014/main" id="{9EAD3B8E-0827-E5AC-EBBB-E0B62AE24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9CBD7D91-2066-B9B5-1705-CB3F23408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0B2928-E237-483D-9F6C-A560405217B1}" type="slidenum">
              <a:rPr lang="nl-NL" smtClean="0"/>
              <a:t>‹#›</a:t>
            </a:fld>
            <a:endParaRPr lang="nl-NL"/>
          </a:p>
        </p:txBody>
      </p:sp>
    </p:spTree>
    <p:extLst>
      <p:ext uri="{BB962C8B-B14F-4D97-AF65-F5344CB8AC3E}">
        <p14:creationId xmlns:p14="http://schemas.microsoft.com/office/powerpoint/2010/main" val="1553958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A19D7-C687-4AB0-9382-B4DBCD4A272D}" type="datetimeFigureOut">
              <a:rPr lang="nl-NL" smtClean="0"/>
              <a:t>13-5-2025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5BB9C-2032-45D7-8F33-44D610EE30E9}" type="slidenum">
              <a:rPr lang="nl-NL" smtClean="0"/>
              <a:t>‹#›</a:t>
            </a:fld>
            <a:endParaRPr lang="nl-NL"/>
          </a:p>
        </p:txBody>
      </p:sp>
      <p:pic>
        <p:nvPicPr>
          <p:cNvPr id="7" name="Afbeelding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Afbeelding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457944" y="5368368"/>
            <a:ext cx="2657856" cy="1420368"/>
          </a:xfrm>
          <a:prstGeom prst="rect">
            <a:avLst/>
          </a:prstGeom>
        </p:spPr>
      </p:pic>
    </p:spTree>
    <p:extLst>
      <p:ext uri="{BB962C8B-B14F-4D97-AF65-F5344CB8AC3E}">
        <p14:creationId xmlns:p14="http://schemas.microsoft.com/office/powerpoint/2010/main" val="3662047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eur03.safelinks.protection.outlook.com/?url=https%3A%2F%2Fyoutu.be%2FT4r4wSBo9p4&amp;data=05%7C02%7Ca.bosveld%40vanhoutenenco.nl%7C0b2cab9ab0dc478276e208dd8e2bd58a%7Ce071ae41cab34bc9a8bcbdc622b7b412%7C0%7C0%7C638823041102759104%7CUnknown%7CTWFpbGZsb3d8eyJFbXB0eU1hcGkiOnRydWUsIlYiOiIwLjAuMDAwMCIsIlAiOiJXaW4zMiIsIkFOIjoiTWFpbCIsIldUIjoyfQ%3D%3D%7C0%7C%7C%7C&amp;sdata=MX3pWZ0ELQo6g96YAXDjmjIcqzxjykQr%2Brxw2oe%2Bfkk%3D&amp;reserved=0"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s://eur03.safelinks.protection.outlook.com/?url=https%3A%2F%2Fyoutu.be%2FAMTA0VrGWCk&amp;data=05%7C02%7Ca.bosveld%40vanhoutenenco.nl%7C0b2cab9ab0dc478276e208dd8e2bd58a%7Ce071ae41cab34bc9a8bcbdc622b7b412%7C0%7C0%7C638823041102703443%7CUnknown%7CTWFpbGZsb3d8eyJFbXB0eU1hcGkiOnRydWUsIlYiOiIwLjAuMDAwMCIsIlAiOiJXaW4zMiIsIkFOIjoiTWFpbCIsIldUIjoyfQ%3D%3D%7C0%7C%7C%7C&amp;sdata=QAgMWSvWj%2FjwnqR5qWZbCdgV2n%2BrMNW7%2Bubpv0N%2B2uI%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eur03.safelinks.protection.outlook.com/?url=https%3A%2F%2Fyoutu.be%2FdCs2B0o8kcc&amp;data=05%7C02%7Ca.bosveld%40vanhoutenenco.nl%7C0b2cab9ab0dc478276e208dd8e2bd58a%7Ce071ae41cab34bc9a8bcbdc622b7b412%7C0%7C0%7C638823041102746180%7CUnknown%7CTWFpbGZsb3d8eyJFbXB0eU1hcGkiOnRydWUsIlYiOiIwLjAuMDAwMCIsIlAiOiJXaW4zMiIsIkFOIjoiTWFpbCIsIldUIjoyfQ%3D%3D%7C0%7C%7C%7C&amp;sdata=DWJqrQYHjssdSEZbjmqZO2oZf8u1%2BJ0YCpGlBoqtlxQ%3D&amp;reserved=0" TargetMode="External"/><Relationship Id="rId5" Type="http://schemas.openxmlformats.org/officeDocument/2006/relationships/hyperlink" Target="https://eur03.safelinks.protection.outlook.com/?url=https%3A%2F%2Fyoutu.be%2FebMu2jekRlo&amp;data=05%7C02%7Ca.bosveld%40vanhoutenenco.nl%7C0b2cab9ab0dc478276e208dd8e2bd58a%7Ce071ae41cab34bc9a8bcbdc622b7b412%7C0%7C0%7C638823041102732678%7CUnknown%7CTWFpbGZsb3d8eyJFbXB0eU1hcGkiOnRydWUsIlYiOiIwLjAuMDAwMCIsIlAiOiJXaW4zMiIsIkFOIjoiTWFpbCIsIldUIjoyfQ%3D%3D%7C0%7C%7C%7C&amp;sdata=aYpVVLsfPV5dhtGeGPoFgnDNHOfI7QKdV65kGi8D%2FpI%3D&amp;reserved=0" TargetMode="External"/><Relationship Id="rId4" Type="http://schemas.openxmlformats.org/officeDocument/2006/relationships/hyperlink" Target="https://eur03.safelinks.protection.outlook.com/?url=https%3A%2F%2Fyoutu.be%2FKjy8kLMei0o&amp;data=05%7C02%7Ca.bosveld%40vanhoutenenco.nl%7C0b2cab9ab0dc478276e208dd8e2bd58a%7Ce071ae41cab34bc9a8bcbdc622b7b412%7C0%7C0%7C638823041102718666%7CUnknown%7CTWFpbGZsb3d8eyJFbXB0eU1hcGkiOnRydWUsIlYiOiIwLjAuMDAwMCIsIlAiOiJXaW4zMiIsIkFOIjoiTWFpbCIsIldUIjoyfQ%3D%3D%7C0%7C%7C%7C&amp;sdata=34CbZFup9cG6iWP5OJOJcamC6THP5wNJFy61i%2FG1uzw%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BC6867-7FB7-6D81-9CBE-95B13E9D1897}"/>
              </a:ext>
            </a:extLst>
          </p:cNvPr>
          <p:cNvSpPr txBox="1"/>
          <p:nvPr/>
        </p:nvSpPr>
        <p:spPr>
          <a:xfrm>
            <a:off x="1135419" y="291540"/>
            <a:ext cx="1065152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baseline="0" dirty="0">
                <a:latin typeface="Arial Nova"/>
              </a:rPr>
              <a:t>Houten </a:t>
            </a:r>
            <a:r>
              <a:rPr lang="en-US" sz="4400" b="1" baseline="0" err="1">
                <a:latin typeface="Arial Nova"/>
              </a:rPr>
              <a:t>Werkt</a:t>
            </a:r>
            <a:r>
              <a:rPr lang="en-US" sz="4400" b="1" baseline="0" dirty="0">
                <a:latin typeface="Arial Nova"/>
              </a:rPr>
              <a:t> Samen </a:t>
            </a:r>
            <a:r>
              <a:rPr lang="en-US" sz="2000" dirty="0">
                <a:latin typeface="Arial Nova"/>
                <a:ea typeface="Arial"/>
                <a:cs typeface="Arial"/>
              </a:rPr>
              <a:t>​</a:t>
            </a:r>
            <a:br>
              <a:rPr lang="en-US" sz="2000" dirty="0">
                <a:latin typeface="Arial Nova"/>
                <a:ea typeface="Arial"/>
                <a:cs typeface="Arial"/>
              </a:rPr>
            </a:br>
            <a:r>
              <a:rPr lang="en-US" sz="2000" baseline="0" dirty="0">
                <a:latin typeface="Arial Nova"/>
              </a:rPr>
              <a:t>13 </a:t>
            </a:r>
            <a:r>
              <a:rPr lang="en-US" sz="2000" baseline="0" err="1">
                <a:latin typeface="Arial Nova"/>
              </a:rPr>
              <a:t>mei</a:t>
            </a:r>
            <a:r>
              <a:rPr lang="en-US" sz="2000" baseline="0" dirty="0">
                <a:latin typeface="Arial Nova"/>
              </a:rPr>
              <a:t> 2025</a:t>
            </a:r>
            <a:endParaRPr lang="en-US" dirty="0">
              <a:latin typeface="Arial Nova"/>
            </a:endParaRPr>
          </a:p>
        </p:txBody>
      </p:sp>
      <p:sp>
        <p:nvSpPr>
          <p:cNvPr id="8" name="TextBox 7">
            <a:extLst>
              <a:ext uri="{FF2B5EF4-FFF2-40B4-BE49-F238E27FC236}">
                <a16:creationId xmlns:a16="http://schemas.microsoft.com/office/drawing/2014/main" id="{241FA3BE-33E6-1E0B-328C-41AD79E1FAD3}"/>
              </a:ext>
            </a:extLst>
          </p:cNvPr>
          <p:cNvSpPr txBox="1"/>
          <p:nvPr/>
        </p:nvSpPr>
        <p:spPr>
          <a:xfrm>
            <a:off x="1780357" y="3188082"/>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3" name="TextBox 12">
            <a:extLst>
              <a:ext uri="{FF2B5EF4-FFF2-40B4-BE49-F238E27FC236}">
                <a16:creationId xmlns:a16="http://schemas.microsoft.com/office/drawing/2014/main" id="{7511B332-E5AF-A637-7516-1AFBCC84EE88}"/>
              </a:ext>
            </a:extLst>
          </p:cNvPr>
          <p:cNvSpPr txBox="1"/>
          <p:nvPr/>
        </p:nvSpPr>
        <p:spPr>
          <a:xfrm>
            <a:off x="1135419" y="2205048"/>
            <a:ext cx="10424982"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err="1">
                <a:latin typeface="Arial Nova"/>
                <a:cs typeface="Arial"/>
              </a:rPr>
              <a:t>Voorzorgcirkels</a:t>
            </a:r>
            <a:endParaRPr lang="en-US" sz="4000">
              <a:latin typeface="Arial Nova"/>
              <a:cs typeface="Arial"/>
            </a:endParaRPr>
          </a:p>
          <a:p>
            <a:pPr algn="ctr"/>
            <a:endParaRPr lang="en-US" sz="4000" dirty="0">
              <a:latin typeface="Arial Nova"/>
              <a:cs typeface="Arial"/>
            </a:endParaRPr>
          </a:p>
          <a:p>
            <a:r>
              <a:rPr lang="en-US" sz="2000" dirty="0">
                <a:solidFill>
                  <a:srgbClr val="333333"/>
                </a:solidFill>
                <a:latin typeface="Arial Nova"/>
                <a:cs typeface="Arial"/>
              </a:rPr>
              <a:t>Wat </a:t>
            </a:r>
            <a:r>
              <a:rPr lang="en-US" sz="2000" err="1">
                <a:solidFill>
                  <a:srgbClr val="333333"/>
                </a:solidFill>
                <a:latin typeface="Arial Nova"/>
                <a:cs typeface="Arial"/>
              </a:rPr>
              <a:t>zijn</a:t>
            </a:r>
            <a:r>
              <a:rPr lang="en-US" sz="2000" dirty="0">
                <a:solidFill>
                  <a:srgbClr val="333333"/>
                </a:solidFill>
                <a:latin typeface="Arial Nova"/>
                <a:cs typeface="Arial"/>
              </a:rPr>
              <a:t> </a:t>
            </a:r>
            <a:r>
              <a:rPr lang="en-US" sz="2000" err="1">
                <a:solidFill>
                  <a:srgbClr val="333333"/>
                </a:solidFill>
                <a:latin typeface="Arial Nova"/>
                <a:cs typeface="Arial"/>
              </a:rPr>
              <a:t>voorzorgcirkels</a:t>
            </a:r>
            <a:r>
              <a:rPr lang="en-US" sz="2000" dirty="0">
                <a:solidFill>
                  <a:srgbClr val="333333"/>
                </a:solidFill>
                <a:latin typeface="Arial Nova"/>
                <a:cs typeface="Arial"/>
              </a:rPr>
              <a:t> </a:t>
            </a:r>
            <a:r>
              <a:rPr lang="en-US" sz="2000" err="1">
                <a:solidFill>
                  <a:srgbClr val="333333"/>
                </a:solidFill>
                <a:latin typeface="Arial Nova"/>
                <a:cs typeface="Arial"/>
              </a:rPr>
              <a:t>precies</a:t>
            </a:r>
            <a:r>
              <a:rPr lang="en-US" sz="2000" dirty="0">
                <a:solidFill>
                  <a:srgbClr val="333333"/>
                </a:solidFill>
                <a:latin typeface="Arial Nova"/>
                <a:cs typeface="Arial"/>
              </a:rPr>
              <a:t>?</a:t>
            </a:r>
            <a:endParaRPr lang="en-US" sz="2000">
              <a:latin typeface="Arial Nova"/>
              <a:cs typeface="Arial"/>
            </a:endParaRPr>
          </a:p>
          <a:p>
            <a:r>
              <a:rPr lang="en-US" sz="2000" err="1">
                <a:solidFill>
                  <a:srgbClr val="333333"/>
                </a:solidFill>
                <a:latin typeface="Arial Nova"/>
                <a:cs typeface="Arial"/>
              </a:rPr>
              <a:t>Waarom</a:t>
            </a:r>
            <a:r>
              <a:rPr lang="en-US" sz="2000" dirty="0">
                <a:solidFill>
                  <a:srgbClr val="333333"/>
                </a:solidFill>
                <a:latin typeface="Arial Nova"/>
                <a:cs typeface="Arial"/>
              </a:rPr>
              <a:t> </a:t>
            </a:r>
            <a:r>
              <a:rPr lang="en-US" sz="2000" err="1">
                <a:solidFill>
                  <a:srgbClr val="333333"/>
                </a:solidFill>
                <a:latin typeface="Arial Nova"/>
                <a:cs typeface="Arial"/>
              </a:rPr>
              <a:t>zijn</a:t>
            </a:r>
            <a:r>
              <a:rPr lang="en-US" sz="2000" dirty="0">
                <a:solidFill>
                  <a:srgbClr val="333333"/>
                </a:solidFill>
                <a:latin typeface="Arial Nova"/>
                <a:cs typeface="Arial"/>
              </a:rPr>
              <a:t> ze </a:t>
            </a:r>
            <a:r>
              <a:rPr lang="en-US" sz="2000" err="1">
                <a:solidFill>
                  <a:srgbClr val="333333"/>
                </a:solidFill>
                <a:latin typeface="Arial Nova"/>
                <a:cs typeface="Arial"/>
              </a:rPr>
              <a:t>belangrijk</a:t>
            </a:r>
            <a:r>
              <a:rPr lang="en-US" sz="2000" dirty="0">
                <a:solidFill>
                  <a:srgbClr val="333333"/>
                </a:solidFill>
                <a:latin typeface="Arial Nova"/>
                <a:cs typeface="Arial"/>
              </a:rPr>
              <a:t>?</a:t>
            </a:r>
            <a:endParaRPr lang="en-US" sz="2000">
              <a:latin typeface="Arial Nova"/>
              <a:cs typeface="Arial"/>
            </a:endParaRPr>
          </a:p>
          <a:p>
            <a:r>
              <a:rPr lang="en-US" sz="2000" dirty="0">
                <a:solidFill>
                  <a:srgbClr val="333333"/>
                </a:solidFill>
                <a:latin typeface="Arial Nova"/>
                <a:cs typeface="Arial"/>
              </a:rPr>
              <a:t>Wat </a:t>
            </a:r>
            <a:r>
              <a:rPr lang="en-US" sz="2000" err="1">
                <a:solidFill>
                  <a:srgbClr val="333333"/>
                </a:solidFill>
                <a:latin typeface="Arial Nova"/>
                <a:cs typeface="Arial"/>
              </a:rPr>
              <a:t>weten</a:t>
            </a:r>
            <a:r>
              <a:rPr lang="en-US" sz="2000" dirty="0">
                <a:solidFill>
                  <a:srgbClr val="333333"/>
                </a:solidFill>
                <a:latin typeface="Arial Nova"/>
                <a:cs typeface="Arial"/>
              </a:rPr>
              <a:t> we er al over in Houten?</a:t>
            </a:r>
            <a:endParaRPr lang="en-US" sz="2000">
              <a:latin typeface="Arial Nova"/>
              <a:cs typeface="Arial"/>
            </a:endParaRPr>
          </a:p>
          <a:p>
            <a:r>
              <a:rPr lang="en-US" sz="2000" dirty="0">
                <a:solidFill>
                  <a:srgbClr val="333333"/>
                </a:solidFill>
                <a:latin typeface="Arial Nova"/>
                <a:cs typeface="Arial"/>
              </a:rPr>
              <a:t>Wat </a:t>
            </a:r>
            <a:r>
              <a:rPr lang="en-US" sz="2000" err="1">
                <a:solidFill>
                  <a:srgbClr val="333333"/>
                </a:solidFill>
                <a:latin typeface="Arial Nova"/>
                <a:cs typeface="Arial"/>
              </a:rPr>
              <a:t>kunnen</a:t>
            </a:r>
            <a:r>
              <a:rPr lang="en-US" sz="2000" dirty="0">
                <a:solidFill>
                  <a:srgbClr val="333333"/>
                </a:solidFill>
                <a:latin typeface="Arial Nova"/>
                <a:cs typeface="Arial"/>
              </a:rPr>
              <a:t> </a:t>
            </a:r>
            <a:r>
              <a:rPr lang="en-US" sz="2000" i="1" err="1">
                <a:solidFill>
                  <a:srgbClr val="333333"/>
                </a:solidFill>
                <a:latin typeface="Arial Nova"/>
                <a:cs typeface="Arial"/>
              </a:rPr>
              <a:t>wij</a:t>
            </a:r>
            <a:r>
              <a:rPr lang="en-US" sz="2000" dirty="0">
                <a:solidFill>
                  <a:srgbClr val="333333"/>
                </a:solidFill>
                <a:latin typeface="Arial Nova"/>
                <a:cs typeface="Arial"/>
              </a:rPr>
              <a:t> </a:t>
            </a:r>
            <a:r>
              <a:rPr lang="en-US" sz="2000" err="1">
                <a:solidFill>
                  <a:srgbClr val="333333"/>
                </a:solidFill>
                <a:latin typeface="Arial Nova"/>
                <a:cs typeface="Arial"/>
              </a:rPr>
              <a:t>ermee</a:t>
            </a:r>
            <a:r>
              <a:rPr lang="en-US" sz="2000" dirty="0">
                <a:solidFill>
                  <a:srgbClr val="333333"/>
                </a:solidFill>
                <a:latin typeface="Arial Nova"/>
                <a:cs typeface="Arial"/>
              </a:rPr>
              <a:t>? Welke </a:t>
            </a:r>
            <a:r>
              <a:rPr lang="en-US" sz="2000" err="1">
                <a:solidFill>
                  <a:srgbClr val="333333"/>
                </a:solidFill>
                <a:latin typeface="Arial Nova"/>
                <a:cs typeface="Arial"/>
              </a:rPr>
              <a:t>rol</a:t>
            </a:r>
            <a:r>
              <a:rPr lang="en-US" sz="2000" dirty="0">
                <a:solidFill>
                  <a:srgbClr val="333333"/>
                </a:solidFill>
                <a:latin typeface="Arial Nova"/>
                <a:cs typeface="Arial"/>
              </a:rPr>
              <a:t> </a:t>
            </a:r>
            <a:r>
              <a:rPr lang="en-US" sz="2000" err="1">
                <a:solidFill>
                  <a:srgbClr val="333333"/>
                </a:solidFill>
                <a:latin typeface="Arial Nova"/>
                <a:cs typeface="Arial"/>
              </a:rPr>
              <a:t>zie</a:t>
            </a:r>
            <a:r>
              <a:rPr lang="en-US" sz="2000" dirty="0">
                <a:solidFill>
                  <a:srgbClr val="333333"/>
                </a:solidFill>
                <a:latin typeface="Arial Nova"/>
                <a:cs typeface="Arial"/>
              </a:rPr>
              <a:t> </a:t>
            </a:r>
            <a:r>
              <a:rPr lang="en-US" sz="2000" err="1">
                <a:solidFill>
                  <a:srgbClr val="333333"/>
                </a:solidFill>
                <a:latin typeface="Arial Nova"/>
                <a:cs typeface="Arial"/>
              </a:rPr>
              <a:t>jij</a:t>
            </a:r>
            <a:r>
              <a:rPr lang="en-US" sz="2000" dirty="0">
                <a:solidFill>
                  <a:srgbClr val="333333"/>
                </a:solidFill>
                <a:latin typeface="Arial Nova"/>
                <a:cs typeface="Arial"/>
              </a:rPr>
              <a:t> </a:t>
            </a:r>
            <a:r>
              <a:rPr lang="en-US" sz="2000" err="1">
                <a:solidFill>
                  <a:srgbClr val="333333"/>
                </a:solidFill>
                <a:latin typeface="Arial Nova"/>
                <a:cs typeface="Arial"/>
              </a:rPr>
              <a:t>voor</a:t>
            </a:r>
            <a:r>
              <a:rPr lang="en-US" sz="2000" dirty="0">
                <a:solidFill>
                  <a:srgbClr val="333333"/>
                </a:solidFill>
                <a:latin typeface="Arial Nova"/>
                <a:cs typeface="Arial"/>
              </a:rPr>
              <a:t> </a:t>
            </a:r>
            <a:r>
              <a:rPr lang="en-US" sz="2000" err="1">
                <a:solidFill>
                  <a:srgbClr val="333333"/>
                </a:solidFill>
                <a:latin typeface="Arial Nova"/>
                <a:cs typeface="Arial"/>
              </a:rPr>
              <a:t>jezelf</a:t>
            </a:r>
            <a:r>
              <a:rPr lang="en-US" sz="2000" dirty="0">
                <a:solidFill>
                  <a:srgbClr val="333333"/>
                </a:solidFill>
                <a:latin typeface="Arial Nova"/>
                <a:cs typeface="Arial"/>
              </a:rPr>
              <a:t>?</a:t>
            </a:r>
            <a:endParaRPr lang="en-US" sz="2000">
              <a:latin typeface="Arial Nova"/>
              <a:cs typeface="Arial"/>
            </a:endParaRPr>
          </a:p>
          <a:p>
            <a:pPr algn="l"/>
            <a:endParaRPr lang="en-US" dirty="0">
              <a:latin typeface="Arial Nova"/>
              <a:ea typeface="Calibri"/>
              <a:cs typeface="Calibri"/>
            </a:endParaRPr>
          </a:p>
        </p:txBody>
      </p:sp>
    </p:spTree>
    <p:extLst>
      <p:ext uri="{BB962C8B-B14F-4D97-AF65-F5344CB8AC3E}">
        <p14:creationId xmlns:p14="http://schemas.microsoft.com/office/powerpoint/2010/main" val="3191051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DE4F1-5462-AF9D-78CC-C4AAC445CB86}"/>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0FEEBE2D-F3D9-A249-445C-3AB4F17660E4}"/>
              </a:ext>
            </a:extLst>
          </p:cNvPr>
          <p:cNvSpPr txBox="1"/>
          <p:nvPr/>
        </p:nvSpPr>
        <p:spPr>
          <a:xfrm>
            <a:off x="1445096" y="2131535"/>
            <a:ext cx="7940040" cy="110799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6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94E17C13-B100-0DF3-58A0-7AEBCE750E2E}"/>
              </a:ext>
            </a:extLst>
          </p:cNvPr>
          <p:cNvSpPr txBox="1"/>
          <p:nvPr/>
        </p:nvSpPr>
        <p:spPr>
          <a:xfrm>
            <a:off x="319899" y="331166"/>
            <a:ext cx="120307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err="1">
                <a:latin typeface="Arial Nova"/>
                <a:ea typeface="Calibri"/>
                <a:cs typeface="Calibri"/>
              </a:rPr>
              <a:t>Uit</a:t>
            </a:r>
            <a:r>
              <a:rPr lang="en-US" sz="4400" b="1" dirty="0">
                <a:latin typeface="Arial Nova"/>
                <a:ea typeface="Calibri"/>
                <a:cs typeface="Calibri"/>
              </a:rPr>
              <a:t> de </a:t>
            </a:r>
            <a:r>
              <a:rPr lang="en-US" sz="4400" b="1" dirty="0" err="1">
                <a:latin typeface="Arial Nova"/>
                <a:ea typeface="Calibri"/>
                <a:cs typeface="Calibri"/>
              </a:rPr>
              <a:t>Houtense</a:t>
            </a:r>
            <a:r>
              <a:rPr lang="en-US" sz="4400" b="1" dirty="0">
                <a:latin typeface="Arial Nova"/>
                <a:ea typeface="Calibri"/>
                <a:cs typeface="Calibri"/>
              </a:rPr>
              <a:t> </a:t>
            </a:r>
            <a:r>
              <a:rPr lang="en-US" sz="4400" b="1" dirty="0" err="1">
                <a:latin typeface="Arial Nova"/>
                <a:ea typeface="Calibri"/>
                <a:cs typeface="Calibri"/>
              </a:rPr>
              <a:t>praktijk</a:t>
            </a:r>
            <a:r>
              <a:rPr lang="en-US" sz="4400" dirty="0">
                <a:latin typeface="Arial Nova"/>
                <a:ea typeface="Calibri"/>
                <a:cs typeface="Calibri"/>
              </a:rPr>
              <a:t>: de </a:t>
            </a:r>
            <a:r>
              <a:rPr lang="en-US" sz="4400" dirty="0" err="1">
                <a:latin typeface="Arial Nova"/>
                <a:ea typeface="Calibri"/>
                <a:cs typeface="Calibri"/>
              </a:rPr>
              <a:t>Wakkere</a:t>
            </a:r>
            <a:r>
              <a:rPr lang="en-US" sz="4400" dirty="0">
                <a:latin typeface="Arial Nova"/>
                <a:ea typeface="Calibri"/>
                <a:cs typeface="Calibri"/>
              </a:rPr>
              <a:t> Akker</a:t>
            </a:r>
            <a:endParaRPr lang="en-US" sz="4400" dirty="0">
              <a:latin typeface="Arial Nova"/>
            </a:endParaRPr>
          </a:p>
        </p:txBody>
      </p:sp>
      <p:sp>
        <p:nvSpPr>
          <p:cNvPr id="4" name="TextBox 3">
            <a:extLst>
              <a:ext uri="{FF2B5EF4-FFF2-40B4-BE49-F238E27FC236}">
                <a16:creationId xmlns:a16="http://schemas.microsoft.com/office/drawing/2014/main" id="{FDEC84A2-AE62-2640-51D0-DA5248DF0D0C}"/>
              </a:ext>
            </a:extLst>
          </p:cNvPr>
          <p:cNvSpPr txBox="1"/>
          <p:nvPr/>
        </p:nvSpPr>
        <p:spPr>
          <a:xfrm>
            <a:off x="319910" y="2669014"/>
            <a:ext cx="986624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ea typeface="Calibri"/>
                <a:cs typeface="Calibri"/>
              </a:rPr>
              <a:t>In </a:t>
            </a:r>
            <a:r>
              <a:rPr lang="en-US" sz="4400" err="1">
                <a:ea typeface="Calibri"/>
                <a:cs typeface="Calibri"/>
              </a:rPr>
              <a:t>gesprek</a:t>
            </a:r>
            <a:r>
              <a:rPr lang="en-US" sz="4400" dirty="0">
                <a:ea typeface="Calibri"/>
                <a:cs typeface="Calibri"/>
              </a:rPr>
              <a:t> met: Margreet </a:t>
            </a:r>
            <a:r>
              <a:rPr lang="en-US" sz="4400" err="1">
                <a:ea typeface="Calibri"/>
                <a:cs typeface="Calibri"/>
              </a:rPr>
              <a:t>Symanzig</a:t>
            </a:r>
            <a:r>
              <a:rPr lang="en-US" sz="4400" dirty="0">
                <a:ea typeface="Calibri"/>
                <a:cs typeface="Calibri"/>
              </a:rPr>
              <a:t> </a:t>
            </a:r>
            <a:endParaRPr lang="en-US" sz="4400" dirty="0"/>
          </a:p>
        </p:txBody>
      </p:sp>
      <p:pic>
        <p:nvPicPr>
          <p:cNvPr id="5" name="Picture 4">
            <a:extLst>
              <a:ext uri="{FF2B5EF4-FFF2-40B4-BE49-F238E27FC236}">
                <a16:creationId xmlns:a16="http://schemas.microsoft.com/office/drawing/2014/main" id="{CFE8DD14-D581-7602-3E47-4548E4DB5671}"/>
              </a:ext>
            </a:extLst>
          </p:cNvPr>
          <p:cNvPicPr>
            <a:picLocks noChangeAspect="1"/>
          </p:cNvPicPr>
          <p:nvPr/>
        </p:nvPicPr>
        <p:blipFill>
          <a:blip r:embed="rId3"/>
          <a:stretch>
            <a:fillRect/>
          </a:stretch>
        </p:blipFill>
        <p:spPr>
          <a:xfrm>
            <a:off x="8983179" y="1789249"/>
            <a:ext cx="3093555" cy="2528544"/>
          </a:xfrm>
          <a:prstGeom prst="rect">
            <a:avLst/>
          </a:prstGeom>
        </p:spPr>
      </p:pic>
      <p:pic>
        <p:nvPicPr>
          <p:cNvPr id="7" name="Picture 6">
            <a:extLst>
              <a:ext uri="{FF2B5EF4-FFF2-40B4-BE49-F238E27FC236}">
                <a16:creationId xmlns:a16="http://schemas.microsoft.com/office/drawing/2014/main" id="{845CD296-C03A-3659-7B85-9C2EEE1BBC88}"/>
              </a:ext>
            </a:extLst>
          </p:cNvPr>
          <p:cNvPicPr>
            <a:picLocks noChangeAspect="1"/>
          </p:cNvPicPr>
          <p:nvPr/>
        </p:nvPicPr>
        <p:blipFill>
          <a:blip r:embed="rId4"/>
          <a:stretch>
            <a:fillRect/>
          </a:stretch>
        </p:blipFill>
        <p:spPr>
          <a:xfrm>
            <a:off x="320261" y="4317001"/>
            <a:ext cx="4770784" cy="2135599"/>
          </a:xfrm>
          <a:prstGeom prst="rect">
            <a:avLst/>
          </a:prstGeom>
        </p:spPr>
      </p:pic>
    </p:spTree>
    <p:extLst>
      <p:ext uri="{BB962C8B-B14F-4D97-AF65-F5344CB8AC3E}">
        <p14:creationId xmlns:p14="http://schemas.microsoft.com/office/powerpoint/2010/main" val="336478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8E6CF-0361-72D0-81EF-4FCCB94231A3}"/>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00CF5DAB-5AB3-BD37-AD6A-0F3601E4BF32}"/>
              </a:ext>
            </a:extLst>
          </p:cNvPr>
          <p:cNvSpPr txBox="1"/>
          <p:nvPr/>
        </p:nvSpPr>
        <p:spPr>
          <a:xfrm>
            <a:off x="1445096" y="2131535"/>
            <a:ext cx="7940040" cy="110799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6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7E3240C2-2210-5A86-6FE2-A84A584E93C7}"/>
              </a:ext>
            </a:extLst>
          </p:cNvPr>
          <p:cNvSpPr txBox="1"/>
          <p:nvPr/>
        </p:nvSpPr>
        <p:spPr>
          <a:xfrm>
            <a:off x="815975" y="365124"/>
            <a:ext cx="109855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baseline="0" dirty="0">
                <a:latin typeface="Arial"/>
              </a:rPr>
              <a:t>Met </a:t>
            </a:r>
            <a:r>
              <a:rPr lang="en-US" sz="4400" b="1" baseline="0" dirty="0" err="1">
                <a:latin typeface="Arial"/>
              </a:rPr>
              <a:t>elkaar</a:t>
            </a:r>
            <a:r>
              <a:rPr lang="en-US" sz="4400" b="1" baseline="0" dirty="0">
                <a:latin typeface="Arial"/>
              </a:rPr>
              <a:t> in </a:t>
            </a:r>
            <a:r>
              <a:rPr lang="en-US" sz="4400" b="1" baseline="0" dirty="0" err="1">
                <a:latin typeface="Arial"/>
              </a:rPr>
              <a:t>gesprek</a:t>
            </a:r>
            <a:r>
              <a:rPr lang="en-US" sz="4400" b="1" baseline="0" dirty="0">
                <a:latin typeface="Arial"/>
              </a:rPr>
              <a:t> </a:t>
            </a:r>
            <a:r>
              <a:rPr lang="en-US" sz="4400" b="1" baseline="0" dirty="0" err="1">
                <a:latin typeface="Arial"/>
              </a:rPr>
              <a:t>als</a:t>
            </a:r>
            <a:r>
              <a:rPr lang="en-US" sz="4400" b="1" baseline="0" dirty="0">
                <a:latin typeface="Arial"/>
              </a:rPr>
              <a:t> </a:t>
            </a:r>
            <a:r>
              <a:rPr lang="en-US" sz="4400" b="1" dirty="0">
                <a:latin typeface="Arial"/>
              </a:rPr>
              <a:t>'</a:t>
            </a:r>
            <a:r>
              <a:rPr lang="en-US" sz="4400" b="1" u="sng" dirty="0" err="1">
                <a:latin typeface="Arial"/>
              </a:rPr>
              <a:t>mens</a:t>
            </a:r>
            <a:r>
              <a:rPr lang="en-US" sz="4400" b="1" u="sng" dirty="0">
                <a:latin typeface="Arial"/>
                <a:cs typeface="Arial"/>
              </a:rPr>
              <a:t>'</a:t>
            </a:r>
            <a:r>
              <a:rPr lang="en-US" sz="1600" dirty="0">
                <a:latin typeface="Arial"/>
                <a:ea typeface="Arial"/>
                <a:cs typeface="Arial"/>
              </a:rPr>
              <a:t>​</a:t>
            </a:r>
            <a:br>
              <a:rPr lang="en-US" sz="1600" dirty="0">
                <a:latin typeface="Arial"/>
                <a:ea typeface="Arial"/>
                <a:cs typeface="Arial"/>
              </a:rPr>
            </a:br>
            <a:r>
              <a:rPr lang="en-US" sz="1600" u="sng" baseline="0" dirty="0">
                <a:latin typeface="Arial"/>
              </a:rPr>
              <a:t>15 </a:t>
            </a:r>
            <a:r>
              <a:rPr lang="en-US" sz="1600" u="sng" baseline="0" dirty="0" err="1">
                <a:latin typeface="Arial"/>
              </a:rPr>
              <a:t>minuten</a:t>
            </a:r>
            <a:endParaRPr lang="en-US" dirty="0" err="1"/>
          </a:p>
        </p:txBody>
      </p:sp>
      <p:sp>
        <p:nvSpPr>
          <p:cNvPr id="4" name="TextBox 3">
            <a:extLst>
              <a:ext uri="{FF2B5EF4-FFF2-40B4-BE49-F238E27FC236}">
                <a16:creationId xmlns:a16="http://schemas.microsoft.com/office/drawing/2014/main" id="{A95127F9-FF39-5A62-FAF6-A1FF73BA9B50}"/>
              </a:ext>
            </a:extLst>
          </p:cNvPr>
          <p:cNvSpPr txBox="1"/>
          <p:nvPr/>
        </p:nvSpPr>
        <p:spPr>
          <a:xfrm>
            <a:off x="241300" y="2311400"/>
            <a:ext cx="1315720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Aptos"/>
                <a:cs typeface="Arial"/>
              </a:rPr>
              <a:t>In </a:t>
            </a:r>
            <a:r>
              <a:rPr lang="en-US" sz="2800" b="1" dirty="0" err="1">
                <a:latin typeface="Aptos"/>
                <a:cs typeface="Arial"/>
              </a:rPr>
              <a:t>groepjes</a:t>
            </a:r>
            <a:r>
              <a:rPr lang="en-US" sz="2800" b="1" dirty="0">
                <a:latin typeface="Aptos"/>
                <a:cs typeface="Arial"/>
              </a:rPr>
              <a:t> van 5 </a:t>
            </a:r>
            <a:r>
              <a:rPr lang="en-US" sz="2800" b="1" dirty="0" err="1">
                <a:latin typeface="Aptos"/>
                <a:cs typeface="Arial"/>
              </a:rPr>
              <a:t>personen</a:t>
            </a:r>
            <a:r>
              <a:rPr lang="en-US" sz="2800" b="1" dirty="0">
                <a:latin typeface="Aptos"/>
                <a:cs typeface="Arial"/>
              </a:rPr>
              <a:t> </a:t>
            </a:r>
            <a:r>
              <a:rPr lang="en-US" sz="2800" b="1" dirty="0" err="1">
                <a:latin typeface="Aptos"/>
                <a:cs typeface="Arial"/>
              </a:rPr>
              <a:t>praten</a:t>
            </a:r>
            <a:r>
              <a:rPr lang="en-US" sz="2800" b="1" dirty="0">
                <a:latin typeface="Aptos"/>
                <a:cs typeface="Arial"/>
              </a:rPr>
              <a:t> over </a:t>
            </a:r>
            <a:r>
              <a:rPr lang="en-US" sz="2800" b="1" dirty="0" err="1">
                <a:latin typeface="Aptos"/>
                <a:cs typeface="Arial"/>
              </a:rPr>
              <a:t>voorzorgcirkels</a:t>
            </a:r>
            <a:r>
              <a:rPr lang="en-US" sz="2800" b="1" dirty="0">
                <a:latin typeface="Aptos"/>
                <a:cs typeface="Arial"/>
              </a:rPr>
              <a:t>:​</a:t>
            </a:r>
          </a:p>
          <a:p>
            <a:r>
              <a:rPr lang="en-US" sz="2800" dirty="0">
                <a:latin typeface="Aptos"/>
                <a:cs typeface="Arial"/>
              </a:rPr>
              <a:t>​</a:t>
            </a:r>
          </a:p>
          <a:p>
            <a:r>
              <a:rPr lang="en-US" sz="2800" dirty="0">
                <a:latin typeface="Aptos"/>
                <a:cs typeface="Arial"/>
              </a:rPr>
              <a:t>Wat </a:t>
            </a:r>
            <a:r>
              <a:rPr lang="en-US" sz="2800" dirty="0" err="1">
                <a:latin typeface="Aptos"/>
                <a:cs typeface="Arial"/>
              </a:rPr>
              <a:t>zet</a:t>
            </a:r>
            <a:r>
              <a:rPr lang="en-US" sz="2800" dirty="0">
                <a:latin typeface="Aptos"/>
                <a:cs typeface="Arial"/>
              </a:rPr>
              <a:t> </a:t>
            </a:r>
            <a:r>
              <a:rPr lang="en-US" sz="2800" dirty="0" err="1">
                <a:latin typeface="Aptos"/>
                <a:cs typeface="Arial"/>
              </a:rPr>
              <a:t>jou</a:t>
            </a:r>
            <a:r>
              <a:rPr lang="en-US" sz="2800" dirty="0">
                <a:latin typeface="Aptos"/>
                <a:cs typeface="Arial"/>
              </a:rPr>
              <a:t> in </a:t>
            </a:r>
            <a:r>
              <a:rPr lang="en-US" sz="2800" dirty="0" err="1">
                <a:latin typeface="Aptos"/>
                <a:cs typeface="Arial"/>
              </a:rPr>
              <a:t>beweging</a:t>
            </a:r>
            <a:r>
              <a:rPr lang="en-US" sz="2800" dirty="0">
                <a:latin typeface="Aptos"/>
                <a:cs typeface="Arial"/>
              </a:rPr>
              <a:t> om </a:t>
            </a:r>
            <a:r>
              <a:rPr lang="en-US" sz="2800" dirty="0" err="1">
                <a:latin typeface="Aptos"/>
                <a:cs typeface="Arial"/>
              </a:rPr>
              <a:t>burenhulp</a:t>
            </a:r>
            <a:r>
              <a:rPr lang="en-US" sz="2800" dirty="0">
                <a:latin typeface="Aptos"/>
                <a:cs typeface="Arial"/>
              </a:rPr>
              <a:t> in </a:t>
            </a:r>
            <a:r>
              <a:rPr lang="en-US" sz="2800" dirty="0" err="1">
                <a:latin typeface="Aptos"/>
                <a:cs typeface="Arial"/>
              </a:rPr>
              <a:t>jouw</a:t>
            </a:r>
            <a:r>
              <a:rPr lang="en-US" sz="2800" dirty="0">
                <a:latin typeface="Aptos"/>
                <a:cs typeface="Arial"/>
              </a:rPr>
              <a:t> eigen </a:t>
            </a:r>
            <a:r>
              <a:rPr lang="en-US" sz="2800" dirty="0" err="1">
                <a:latin typeface="Aptos"/>
                <a:cs typeface="Arial"/>
              </a:rPr>
              <a:t>buurt</a:t>
            </a:r>
            <a:r>
              <a:rPr lang="en-US" sz="2800" dirty="0">
                <a:latin typeface="Aptos"/>
                <a:cs typeface="Arial"/>
              </a:rPr>
              <a:t> </a:t>
            </a:r>
            <a:r>
              <a:rPr lang="en-US" sz="2800" dirty="0" err="1">
                <a:latin typeface="Aptos"/>
                <a:cs typeface="Arial"/>
              </a:rPr>
              <a:t>te</a:t>
            </a:r>
            <a:r>
              <a:rPr lang="en-US" sz="2800" dirty="0">
                <a:latin typeface="Aptos"/>
                <a:cs typeface="Arial"/>
              </a:rPr>
              <a:t> </a:t>
            </a:r>
            <a:r>
              <a:rPr lang="en-US" sz="2800" dirty="0" err="1">
                <a:latin typeface="Aptos"/>
                <a:cs typeface="Arial"/>
              </a:rPr>
              <a:t>organiseren</a:t>
            </a:r>
            <a:r>
              <a:rPr lang="en-US" sz="2800" dirty="0">
                <a:latin typeface="Aptos"/>
                <a:cs typeface="Arial"/>
              </a:rPr>
              <a:t>?</a:t>
            </a:r>
          </a:p>
          <a:p>
            <a:endParaRPr lang="en-US" sz="2800" dirty="0">
              <a:latin typeface="Aptos"/>
              <a:cs typeface="Arial"/>
            </a:endParaRPr>
          </a:p>
          <a:p>
            <a:r>
              <a:rPr lang="en-US" sz="2800" dirty="0">
                <a:latin typeface="Aptos"/>
                <a:cs typeface="Arial"/>
              </a:rPr>
              <a:t>Wat </a:t>
            </a:r>
            <a:r>
              <a:rPr lang="en-US" sz="2800" err="1">
                <a:latin typeface="Aptos"/>
                <a:cs typeface="Arial"/>
              </a:rPr>
              <a:t>zou</a:t>
            </a:r>
            <a:r>
              <a:rPr lang="en-US" sz="2800" dirty="0">
                <a:latin typeface="Aptos"/>
                <a:cs typeface="Arial"/>
              </a:rPr>
              <a:t> je </a:t>
            </a:r>
            <a:r>
              <a:rPr lang="en-US" sz="2800" err="1">
                <a:latin typeface="Aptos"/>
                <a:cs typeface="Arial"/>
              </a:rPr>
              <a:t>wel</a:t>
            </a:r>
            <a:r>
              <a:rPr lang="en-US" sz="2800" dirty="0">
                <a:latin typeface="Aptos"/>
                <a:cs typeface="Arial"/>
              </a:rPr>
              <a:t> </a:t>
            </a:r>
            <a:r>
              <a:rPr lang="en-US" sz="2800" err="1">
                <a:latin typeface="Aptos"/>
                <a:cs typeface="Arial"/>
              </a:rPr>
              <a:t>en</a:t>
            </a:r>
            <a:r>
              <a:rPr lang="en-US" sz="2800" dirty="0">
                <a:latin typeface="Aptos"/>
                <a:cs typeface="Arial"/>
              </a:rPr>
              <a:t> </a:t>
            </a:r>
            <a:r>
              <a:rPr lang="en-US" sz="2800" err="1">
                <a:latin typeface="Aptos"/>
                <a:cs typeface="Arial"/>
              </a:rPr>
              <a:t>niet</a:t>
            </a:r>
            <a:r>
              <a:rPr lang="en-US" sz="2800" dirty="0">
                <a:latin typeface="Aptos"/>
                <a:cs typeface="Arial"/>
              </a:rPr>
              <a:t> </a:t>
            </a:r>
            <a:r>
              <a:rPr lang="en-US" sz="2800" err="1">
                <a:latin typeface="Aptos"/>
                <a:cs typeface="Arial"/>
              </a:rPr>
              <a:t>willen</a:t>
            </a:r>
            <a:r>
              <a:rPr lang="en-US" sz="2800" dirty="0">
                <a:latin typeface="Aptos"/>
                <a:cs typeface="Arial"/>
              </a:rPr>
              <a:t>? </a:t>
            </a:r>
            <a:r>
              <a:rPr lang="en-US" sz="2800" err="1">
                <a:latin typeface="Aptos"/>
                <a:cs typeface="Arial"/>
              </a:rPr>
              <a:t>Waar</a:t>
            </a:r>
            <a:r>
              <a:rPr lang="en-US" sz="2800" dirty="0">
                <a:latin typeface="Aptos"/>
                <a:cs typeface="Arial"/>
              </a:rPr>
              <a:t> </a:t>
            </a:r>
            <a:r>
              <a:rPr lang="en-US" sz="2800" err="1">
                <a:latin typeface="Aptos"/>
                <a:cs typeface="Arial"/>
              </a:rPr>
              <a:t>liggen</a:t>
            </a:r>
            <a:r>
              <a:rPr lang="en-US" sz="2800" dirty="0">
                <a:latin typeface="Aptos"/>
                <a:cs typeface="Arial"/>
              </a:rPr>
              <a:t> </a:t>
            </a:r>
            <a:r>
              <a:rPr lang="en-US" sz="2800" err="1">
                <a:latin typeface="Aptos"/>
                <a:cs typeface="Arial"/>
              </a:rPr>
              <a:t>voor</a:t>
            </a:r>
            <a:r>
              <a:rPr lang="en-US" sz="2800" dirty="0">
                <a:latin typeface="Aptos"/>
                <a:cs typeface="Arial"/>
              </a:rPr>
              <a:t> </a:t>
            </a:r>
            <a:r>
              <a:rPr lang="en-US" sz="2800" err="1">
                <a:latin typeface="Aptos"/>
                <a:cs typeface="Arial"/>
              </a:rPr>
              <a:t>jou</a:t>
            </a:r>
            <a:r>
              <a:rPr lang="en-US" sz="2800" dirty="0">
                <a:latin typeface="Aptos"/>
                <a:cs typeface="Arial"/>
              </a:rPr>
              <a:t> </a:t>
            </a:r>
            <a:r>
              <a:rPr lang="en-US" sz="2800" err="1">
                <a:latin typeface="Aptos"/>
                <a:cs typeface="Arial"/>
              </a:rPr>
              <a:t>grenzen</a:t>
            </a:r>
            <a:r>
              <a:rPr lang="en-US" sz="2800" dirty="0">
                <a:latin typeface="Aptos"/>
                <a:cs typeface="Arial"/>
              </a:rPr>
              <a:t>?​</a:t>
            </a:r>
          </a:p>
          <a:p>
            <a:pPr marL="514350" indent="-514350">
              <a:buAutoNum type="arabicParenR"/>
            </a:pPr>
            <a:endParaRPr lang="en-US" sz="2800" dirty="0">
              <a:latin typeface="Aptos"/>
              <a:cs typeface="Arial"/>
            </a:endParaRPr>
          </a:p>
          <a:p>
            <a:r>
              <a:rPr lang="en-US" sz="2800" dirty="0">
                <a:latin typeface="Aptos"/>
                <a:cs typeface="Arial"/>
              </a:rPr>
              <a:t>Ken je </a:t>
            </a:r>
            <a:r>
              <a:rPr lang="en-US" sz="2800" dirty="0" err="1">
                <a:latin typeface="Aptos"/>
                <a:cs typeface="Arial"/>
              </a:rPr>
              <a:t>iemand</a:t>
            </a:r>
            <a:r>
              <a:rPr lang="en-US" sz="2800" dirty="0">
                <a:latin typeface="Aptos"/>
                <a:cs typeface="Arial"/>
              </a:rPr>
              <a:t> in </a:t>
            </a:r>
            <a:r>
              <a:rPr lang="en-US" sz="2800" dirty="0" err="1">
                <a:latin typeface="Aptos"/>
                <a:cs typeface="Arial"/>
              </a:rPr>
              <a:t>jouw</a:t>
            </a:r>
            <a:r>
              <a:rPr lang="en-US" sz="2800" dirty="0">
                <a:latin typeface="Aptos"/>
                <a:cs typeface="Arial"/>
              </a:rPr>
              <a:t> </a:t>
            </a:r>
            <a:r>
              <a:rPr lang="en-US" sz="2800" dirty="0" err="1">
                <a:latin typeface="Aptos"/>
                <a:cs typeface="Arial"/>
              </a:rPr>
              <a:t>omgeving</a:t>
            </a:r>
            <a:r>
              <a:rPr lang="en-US" sz="2800" dirty="0">
                <a:latin typeface="Aptos"/>
                <a:cs typeface="Arial"/>
              </a:rPr>
              <a:t> die </a:t>
            </a:r>
            <a:r>
              <a:rPr lang="en-US" sz="2800" dirty="0" err="1">
                <a:latin typeface="Aptos"/>
                <a:cs typeface="Arial"/>
              </a:rPr>
              <a:t>baat</a:t>
            </a:r>
            <a:r>
              <a:rPr lang="en-US" sz="2800" dirty="0">
                <a:latin typeface="Aptos"/>
                <a:cs typeface="Arial"/>
              </a:rPr>
              <a:t> </a:t>
            </a:r>
            <a:r>
              <a:rPr lang="en-US" sz="2800" dirty="0" err="1">
                <a:latin typeface="Aptos"/>
                <a:cs typeface="Arial"/>
              </a:rPr>
              <a:t>zou</a:t>
            </a:r>
            <a:r>
              <a:rPr lang="en-US" sz="2800" dirty="0">
                <a:latin typeface="Aptos"/>
                <a:cs typeface="Arial"/>
              </a:rPr>
              <a:t> </a:t>
            </a:r>
            <a:r>
              <a:rPr lang="en-US" sz="2800" dirty="0" err="1">
                <a:latin typeface="Aptos"/>
                <a:cs typeface="Arial"/>
              </a:rPr>
              <a:t>hebben</a:t>
            </a:r>
            <a:r>
              <a:rPr lang="en-US" sz="2800" dirty="0">
                <a:latin typeface="Aptos"/>
                <a:cs typeface="Arial"/>
              </a:rPr>
              <a:t> </a:t>
            </a:r>
            <a:r>
              <a:rPr lang="en-US" sz="2800" dirty="0" err="1">
                <a:latin typeface="Aptos"/>
                <a:cs typeface="Arial"/>
              </a:rPr>
              <a:t>bij</a:t>
            </a:r>
            <a:r>
              <a:rPr lang="en-US" sz="2800" dirty="0">
                <a:latin typeface="Aptos"/>
                <a:cs typeface="Arial"/>
              </a:rPr>
              <a:t> </a:t>
            </a:r>
            <a:r>
              <a:rPr lang="en-US" sz="2800" dirty="0" err="1">
                <a:latin typeface="Aptos"/>
                <a:cs typeface="Arial"/>
              </a:rPr>
              <a:t>burenhulp</a:t>
            </a:r>
            <a:r>
              <a:rPr lang="en-US" sz="2800" dirty="0">
                <a:latin typeface="Aptos"/>
                <a:cs typeface="Arial"/>
              </a:rPr>
              <a:t>? ​</a:t>
            </a:r>
          </a:p>
        </p:txBody>
      </p:sp>
    </p:spTree>
    <p:extLst>
      <p:ext uri="{BB962C8B-B14F-4D97-AF65-F5344CB8AC3E}">
        <p14:creationId xmlns:p14="http://schemas.microsoft.com/office/powerpoint/2010/main" val="288528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440ED-2E32-3DC9-4549-3666D824DEEA}"/>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9144BCD-2302-56B8-AFE2-6AE530C9A41E}"/>
              </a:ext>
            </a:extLst>
          </p:cNvPr>
          <p:cNvSpPr txBox="1"/>
          <p:nvPr/>
        </p:nvSpPr>
        <p:spPr>
          <a:xfrm>
            <a:off x="1445096" y="2131535"/>
            <a:ext cx="7940040" cy="110799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6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2E85386B-86B9-C027-7B1B-6CBBB89E4AA2}"/>
              </a:ext>
            </a:extLst>
          </p:cNvPr>
          <p:cNvSpPr txBox="1"/>
          <p:nvPr/>
        </p:nvSpPr>
        <p:spPr>
          <a:xfrm>
            <a:off x="1556679" y="430495"/>
            <a:ext cx="814346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err="1">
                <a:latin typeface="Arial Nova"/>
                <a:ea typeface="Calibri"/>
                <a:cs typeface="Calibri"/>
              </a:rPr>
              <a:t>Terugkoppeling</a:t>
            </a:r>
            <a:endParaRPr lang="en-US" sz="4400" err="1">
              <a:latin typeface="Arial Nova"/>
            </a:endParaRPr>
          </a:p>
        </p:txBody>
      </p:sp>
      <p:sp>
        <p:nvSpPr>
          <p:cNvPr id="4" name="TextBox 3">
            <a:extLst>
              <a:ext uri="{FF2B5EF4-FFF2-40B4-BE49-F238E27FC236}">
                <a16:creationId xmlns:a16="http://schemas.microsoft.com/office/drawing/2014/main" id="{0AECFA14-A334-7DF2-0BA7-F250DAD1D2FF}"/>
              </a:ext>
            </a:extLst>
          </p:cNvPr>
          <p:cNvSpPr txBox="1"/>
          <p:nvPr/>
        </p:nvSpPr>
        <p:spPr>
          <a:xfrm>
            <a:off x="698158" y="2865113"/>
            <a:ext cx="1037314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Arial Nova"/>
                <a:ea typeface="Calibri"/>
                <a:cs typeface="Calibri"/>
              </a:rPr>
              <a:t>Wat </a:t>
            </a:r>
            <a:r>
              <a:rPr lang="en-US" sz="3200" dirty="0" err="1">
                <a:latin typeface="Arial Nova"/>
                <a:ea typeface="Calibri"/>
                <a:cs typeface="Calibri"/>
              </a:rPr>
              <a:t>kwam</a:t>
            </a:r>
            <a:r>
              <a:rPr lang="en-US" sz="3200" dirty="0">
                <a:latin typeface="Arial Nova"/>
                <a:ea typeface="Calibri"/>
                <a:cs typeface="Calibri"/>
              </a:rPr>
              <a:t> er </a:t>
            </a:r>
            <a:r>
              <a:rPr lang="en-US" sz="3200" dirty="0" err="1">
                <a:latin typeface="Arial Nova"/>
                <a:ea typeface="Calibri"/>
                <a:cs typeface="Calibri"/>
              </a:rPr>
              <a:t>uit</a:t>
            </a:r>
            <a:r>
              <a:rPr lang="en-US" sz="3200" dirty="0">
                <a:latin typeface="Arial Nova"/>
                <a:ea typeface="Calibri"/>
                <a:cs typeface="Calibri"/>
              </a:rPr>
              <a:t> de </a:t>
            </a:r>
            <a:r>
              <a:rPr lang="en-US" sz="3200" dirty="0" err="1">
                <a:latin typeface="Arial Nova"/>
                <a:ea typeface="Calibri"/>
                <a:cs typeface="Calibri"/>
              </a:rPr>
              <a:t>groepjes</a:t>
            </a:r>
            <a:r>
              <a:rPr lang="en-US" sz="3200" dirty="0">
                <a:latin typeface="Arial Nova"/>
                <a:ea typeface="Calibri"/>
                <a:cs typeface="Calibri"/>
              </a:rPr>
              <a:t> </a:t>
            </a:r>
            <a:r>
              <a:rPr lang="en-US" sz="3200" dirty="0" err="1">
                <a:latin typeface="Arial Nova"/>
                <a:ea typeface="Calibri"/>
                <a:cs typeface="Calibri"/>
              </a:rPr>
              <a:t>naar</a:t>
            </a:r>
            <a:r>
              <a:rPr lang="en-US" sz="3200" dirty="0">
                <a:latin typeface="Arial Nova"/>
                <a:ea typeface="Calibri"/>
                <a:cs typeface="Calibri"/>
              </a:rPr>
              <a:t> </a:t>
            </a:r>
            <a:r>
              <a:rPr lang="en-US" sz="3200" dirty="0" err="1">
                <a:latin typeface="Arial Nova"/>
                <a:ea typeface="Calibri"/>
                <a:cs typeface="Calibri"/>
              </a:rPr>
              <a:t>voren</a:t>
            </a:r>
            <a:r>
              <a:rPr lang="en-US" sz="3200" dirty="0">
                <a:latin typeface="Arial Nova"/>
                <a:ea typeface="Calibri"/>
                <a:cs typeface="Calibri"/>
              </a:rPr>
              <a:t>?</a:t>
            </a:r>
          </a:p>
          <a:p>
            <a:endParaRPr lang="en-US" sz="3200" dirty="0">
              <a:latin typeface="Arial Nova"/>
              <a:ea typeface="Calibri"/>
              <a:cs typeface="Calibri"/>
            </a:endParaRPr>
          </a:p>
          <a:p>
            <a:r>
              <a:rPr lang="en-US" sz="3200" dirty="0" err="1">
                <a:latin typeface="Arial Nova"/>
                <a:ea typeface="Calibri"/>
                <a:cs typeface="Calibri"/>
              </a:rPr>
              <a:t>Zijn</a:t>
            </a:r>
            <a:r>
              <a:rPr lang="en-US" sz="3200" dirty="0">
                <a:latin typeface="Arial Nova"/>
                <a:ea typeface="Calibri"/>
                <a:cs typeface="Calibri"/>
              </a:rPr>
              <a:t> er </a:t>
            </a:r>
            <a:r>
              <a:rPr lang="en-US" sz="3200" dirty="0" err="1">
                <a:latin typeface="Arial Nova"/>
                <a:ea typeface="Calibri"/>
                <a:cs typeface="Calibri"/>
              </a:rPr>
              <a:t>nog</a:t>
            </a:r>
            <a:r>
              <a:rPr lang="en-US" sz="3200" dirty="0">
                <a:latin typeface="Arial Nova"/>
                <a:ea typeface="Calibri"/>
                <a:cs typeface="Calibri"/>
              </a:rPr>
              <a:t> </a:t>
            </a:r>
            <a:r>
              <a:rPr lang="en-US" sz="3200" dirty="0" err="1">
                <a:latin typeface="Arial Nova"/>
                <a:ea typeface="Calibri"/>
                <a:cs typeface="Calibri"/>
              </a:rPr>
              <a:t>vragen</a:t>
            </a:r>
            <a:r>
              <a:rPr lang="en-US" sz="3200" dirty="0">
                <a:latin typeface="Arial Nova"/>
                <a:ea typeface="Calibri"/>
                <a:cs typeface="Calibri"/>
              </a:rPr>
              <a:t> ?</a:t>
            </a:r>
          </a:p>
          <a:p>
            <a:endParaRPr lang="en-US" sz="3200" dirty="0">
              <a:latin typeface="Arial Nova"/>
              <a:ea typeface="Calibri"/>
              <a:cs typeface="Calibri"/>
            </a:endParaRPr>
          </a:p>
          <a:p>
            <a:r>
              <a:rPr lang="en-US" sz="3200" dirty="0" err="1">
                <a:latin typeface="Arial Nova"/>
                <a:ea typeface="Calibri"/>
                <a:cs typeface="Calibri"/>
              </a:rPr>
              <a:t>Vervolgbijeenkomst</a:t>
            </a:r>
            <a:r>
              <a:rPr lang="en-US" sz="3200" dirty="0">
                <a:latin typeface="Arial Nova"/>
                <a:ea typeface="Calibri"/>
                <a:cs typeface="Calibri"/>
              </a:rPr>
              <a:t>?</a:t>
            </a:r>
          </a:p>
        </p:txBody>
      </p:sp>
    </p:spTree>
    <p:extLst>
      <p:ext uri="{BB962C8B-B14F-4D97-AF65-F5344CB8AC3E}">
        <p14:creationId xmlns:p14="http://schemas.microsoft.com/office/powerpoint/2010/main" val="3354089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BA805-11B4-9B37-B9BB-10D16405AD0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1792C05-DB78-34E4-2B04-8D900B8A61F1}"/>
              </a:ext>
            </a:extLst>
          </p:cNvPr>
          <p:cNvSpPr txBox="1"/>
          <p:nvPr/>
        </p:nvSpPr>
        <p:spPr>
          <a:xfrm>
            <a:off x="1445096" y="2131535"/>
            <a:ext cx="7940040" cy="110799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6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2AFDA369-BF0D-F649-812C-33F99ED93B60}"/>
              </a:ext>
            </a:extLst>
          </p:cNvPr>
          <p:cNvSpPr txBox="1"/>
          <p:nvPr/>
        </p:nvSpPr>
        <p:spPr>
          <a:xfrm>
            <a:off x="733425" y="244475"/>
            <a:ext cx="104267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latin typeface="Arial Nova"/>
                <a:ea typeface="Calibri"/>
                <a:cs typeface="Calibri"/>
              </a:rPr>
              <a:t>Wim de Reuver</a:t>
            </a:r>
          </a:p>
          <a:p>
            <a:pPr algn="ctr"/>
            <a:r>
              <a:rPr lang="en-US" sz="2800" dirty="0">
                <a:latin typeface="Arial Nova"/>
                <a:ea typeface="Calibri"/>
                <a:cs typeface="Calibri"/>
              </a:rPr>
              <a:t>Een </a:t>
            </a:r>
            <a:r>
              <a:rPr lang="en-US" sz="2800" dirty="0" err="1">
                <a:latin typeface="Arial Nova"/>
                <a:ea typeface="Calibri"/>
                <a:cs typeface="Calibri"/>
              </a:rPr>
              <a:t>paar</a:t>
            </a:r>
            <a:r>
              <a:rPr lang="en-US" sz="2800" dirty="0">
                <a:latin typeface="Arial Nova"/>
                <a:ea typeface="Calibri"/>
                <a:cs typeface="Calibri"/>
              </a:rPr>
              <a:t> tips</a:t>
            </a:r>
          </a:p>
        </p:txBody>
      </p:sp>
      <p:sp>
        <p:nvSpPr>
          <p:cNvPr id="4" name="TextBox 3">
            <a:extLst>
              <a:ext uri="{FF2B5EF4-FFF2-40B4-BE49-F238E27FC236}">
                <a16:creationId xmlns:a16="http://schemas.microsoft.com/office/drawing/2014/main" id="{E393832D-3FEF-14E5-1A4D-C5961AE66995}"/>
              </a:ext>
            </a:extLst>
          </p:cNvPr>
          <p:cNvSpPr txBox="1"/>
          <p:nvPr/>
        </p:nvSpPr>
        <p:spPr>
          <a:xfrm>
            <a:off x="457200" y="3225800"/>
            <a:ext cx="7010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FF"/>
                </a:highlight>
                <a:latin typeface="Aptos"/>
              </a:rPr>
              <a:t>Take V: </a:t>
            </a:r>
            <a:r>
              <a:rPr lang="en-US" u="sng">
                <a:solidFill>
                  <a:srgbClr val="0563C1"/>
                </a:solidFill>
                <a:highlight>
                  <a:srgbClr val="FFFFFF"/>
                </a:highlight>
                <a:latin typeface="Aptos"/>
                <a:cs typeface="Segoe UI"/>
                <a:hlinkClick r:id="rId3"/>
              </a:rPr>
              <a:t>https://youtu.be/T4r4wSBo9p4</a:t>
            </a:r>
            <a:endParaRPr lang="en-US"/>
          </a:p>
        </p:txBody>
      </p:sp>
    </p:spTree>
    <p:extLst>
      <p:ext uri="{BB962C8B-B14F-4D97-AF65-F5344CB8AC3E}">
        <p14:creationId xmlns:p14="http://schemas.microsoft.com/office/powerpoint/2010/main" val="381066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A6401-3A71-E7E5-B173-D7F50F8454C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9372C8D0-CB95-3EED-3A62-4C225A24AE64}"/>
              </a:ext>
            </a:extLst>
          </p:cNvPr>
          <p:cNvSpPr txBox="1"/>
          <p:nvPr/>
        </p:nvSpPr>
        <p:spPr>
          <a:xfrm>
            <a:off x="1445096" y="2131535"/>
            <a:ext cx="7940040" cy="110799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6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26B72828-EDA0-2CE9-57CC-65495B21F2FC}"/>
              </a:ext>
            </a:extLst>
          </p:cNvPr>
          <p:cNvSpPr txBox="1"/>
          <p:nvPr/>
        </p:nvSpPr>
        <p:spPr>
          <a:xfrm>
            <a:off x="2429015" y="676259"/>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DCAD4784-72B3-199F-EFBB-38CBC2BF3AC1}"/>
              </a:ext>
            </a:extLst>
          </p:cNvPr>
          <p:cNvSpPr txBox="1"/>
          <p:nvPr/>
        </p:nvSpPr>
        <p:spPr>
          <a:xfrm>
            <a:off x="408346" y="538247"/>
            <a:ext cx="1060615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err="1">
                <a:latin typeface="Aptos Display"/>
              </a:rPr>
              <a:t>Bespreek</a:t>
            </a:r>
            <a:r>
              <a:rPr lang="en-US" sz="4400" b="1" baseline="0" dirty="0">
                <a:latin typeface="Aptos Display"/>
              </a:rPr>
              <a:t> met </a:t>
            </a:r>
            <a:r>
              <a:rPr lang="en-US" sz="4400" b="1" dirty="0">
                <a:latin typeface="Aptos Display"/>
              </a:rPr>
              <a:t>je </a:t>
            </a:r>
            <a:r>
              <a:rPr lang="en-US" sz="4400" b="1" dirty="0" err="1">
                <a:latin typeface="Aptos Display"/>
              </a:rPr>
              <a:t>rechter</a:t>
            </a:r>
            <a:r>
              <a:rPr lang="en-US" sz="4400" b="1" dirty="0">
                <a:latin typeface="Aptos Display"/>
              </a:rPr>
              <a:t> </a:t>
            </a:r>
            <a:r>
              <a:rPr lang="en-US" sz="4400" b="1" dirty="0" err="1">
                <a:latin typeface="Aptos Display"/>
              </a:rPr>
              <a:t>buurman</a:t>
            </a:r>
            <a:endParaRPr lang="en-US" sz="4400" b="1" dirty="0" err="1">
              <a:latin typeface="Aptos Display"/>
              <a:ea typeface="Calibri" panose="020F0502020204030204"/>
              <a:cs typeface="Calibri" panose="020F0502020204030204"/>
            </a:endParaRPr>
          </a:p>
        </p:txBody>
      </p:sp>
      <p:sp>
        <p:nvSpPr>
          <p:cNvPr id="5" name="TextBox 4">
            <a:extLst>
              <a:ext uri="{FF2B5EF4-FFF2-40B4-BE49-F238E27FC236}">
                <a16:creationId xmlns:a16="http://schemas.microsoft.com/office/drawing/2014/main" id="{317100AB-4B41-411C-55C9-E531CEB7577B}"/>
              </a:ext>
            </a:extLst>
          </p:cNvPr>
          <p:cNvSpPr txBox="1"/>
          <p:nvPr/>
        </p:nvSpPr>
        <p:spPr>
          <a:xfrm>
            <a:off x="406401" y="3233530"/>
            <a:ext cx="10738677"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800" dirty="0">
                <a:latin typeface="Aptos"/>
                <a:cs typeface="Arial"/>
              </a:rPr>
              <a:t>Wat </a:t>
            </a:r>
            <a:r>
              <a:rPr lang="en-US" sz="2800" dirty="0" err="1">
                <a:latin typeface="Aptos"/>
                <a:cs typeface="Arial"/>
              </a:rPr>
              <a:t>weet</a:t>
            </a:r>
            <a:r>
              <a:rPr lang="en-US" sz="2800" dirty="0">
                <a:latin typeface="Aptos"/>
                <a:cs typeface="Arial"/>
              </a:rPr>
              <a:t> je al over </a:t>
            </a:r>
            <a:r>
              <a:rPr lang="en-US" sz="2800" dirty="0" err="1">
                <a:latin typeface="Aptos"/>
                <a:cs typeface="Arial"/>
              </a:rPr>
              <a:t>voorzorgcirkels</a:t>
            </a:r>
            <a:r>
              <a:rPr lang="en-US" sz="2800" dirty="0">
                <a:latin typeface="Aptos"/>
                <a:cs typeface="Arial"/>
              </a:rPr>
              <a:t>?</a:t>
            </a:r>
          </a:p>
          <a:p>
            <a:pPr marL="228600" indent="-228600">
              <a:buFont typeface=""/>
              <a:buChar char="•"/>
            </a:pPr>
            <a:endParaRPr lang="en-US" dirty="0">
              <a:latin typeface="Arial"/>
              <a:cs typeface="Arial"/>
            </a:endParaRPr>
          </a:p>
          <a:p>
            <a:pPr marL="228600" indent="-228600">
              <a:buFont typeface=""/>
              <a:buChar char="•"/>
            </a:pPr>
            <a:r>
              <a:rPr lang="en-US" sz="2800" dirty="0">
                <a:latin typeface="Aptos"/>
                <a:cs typeface="Arial"/>
              </a:rPr>
              <a:t>Ken je ze al in Houten? ​</a:t>
            </a:r>
            <a:r>
              <a:rPr lang="en-US" sz="2800" dirty="0" err="1">
                <a:latin typeface="Aptos"/>
                <a:cs typeface="Arial"/>
              </a:rPr>
              <a:t>Schrijf</a:t>
            </a:r>
            <a:r>
              <a:rPr lang="en-US" sz="2800" dirty="0">
                <a:latin typeface="Aptos"/>
                <a:cs typeface="Arial"/>
              </a:rPr>
              <a:t> die op </a:t>
            </a:r>
            <a:r>
              <a:rPr lang="en-US" sz="2800" dirty="0" err="1">
                <a:latin typeface="Aptos"/>
                <a:cs typeface="Arial"/>
              </a:rPr>
              <a:t>een</a:t>
            </a:r>
            <a:r>
              <a:rPr lang="en-US" sz="2800" dirty="0">
                <a:latin typeface="Aptos"/>
                <a:cs typeface="Arial"/>
              </a:rPr>
              <a:t> </a:t>
            </a:r>
            <a:r>
              <a:rPr lang="en-US" sz="2800" dirty="0" err="1">
                <a:latin typeface="Aptos"/>
                <a:cs typeface="Arial"/>
              </a:rPr>
              <a:t>post-it</a:t>
            </a:r>
            <a:endParaRPr lang="en-US" sz="2800" dirty="0">
              <a:latin typeface="Aptos"/>
              <a:cs typeface="Arial"/>
            </a:endParaRPr>
          </a:p>
        </p:txBody>
      </p:sp>
    </p:spTree>
    <p:extLst>
      <p:ext uri="{BB962C8B-B14F-4D97-AF65-F5344CB8AC3E}">
        <p14:creationId xmlns:p14="http://schemas.microsoft.com/office/powerpoint/2010/main" val="15075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A1CD6-61D8-B4FD-D634-D0F5004616A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F6A39C33-D94E-D674-D87D-17EF9B67F3EC}"/>
              </a:ext>
            </a:extLst>
          </p:cNvPr>
          <p:cNvSpPr txBox="1"/>
          <p:nvPr/>
        </p:nvSpPr>
        <p:spPr>
          <a:xfrm>
            <a:off x="1445096" y="2131535"/>
            <a:ext cx="7940040" cy="110799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6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C6B50213-BD2C-51D1-F6CC-0E17ED8D72B3}"/>
              </a:ext>
            </a:extLst>
          </p:cNvPr>
          <p:cNvPicPr>
            <a:picLocks noChangeAspect="1"/>
          </p:cNvPicPr>
          <p:nvPr/>
        </p:nvPicPr>
        <p:blipFill>
          <a:blip r:embed="rId3"/>
          <a:stretch>
            <a:fillRect/>
          </a:stretch>
        </p:blipFill>
        <p:spPr>
          <a:xfrm>
            <a:off x="289408" y="2136016"/>
            <a:ext cx="8410575" cy="4352925"/>
          </a:xfrm>
          <a:prstGeom prst="rect">
            <a:avLst/>
          </a:prstGeom>
        </p:spPr>
      </p:pic>
      <p:sp>
        <p:nvSpPr>
          <p:cNvPr id="4" name="TextBox 3">
            <a:extLst>
              <a:ext uri="{FF2B5EF4-FFF2-40B4-BE49-F238E27FC236}">
                <a16:creationId xmlns:a16="http://schemas.microsoft.com/office/drawing/2014/main" id="{3EDEB671-4C8E-34C3-E362-81B8DC566231}"/>
              </a:ext>
            </a:extLst>
          </p:cNvPr>
          <p:cNvSpPr txBox="1"/>
          <p:nvPr/>
        </p:nvSpPr>
        <p:spPr>
          <a:xfrm>
            <a:off x="1617500" y="471924"/>
            <a:ext cx="894963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err="1">
                <a:latin typeface="Arial Nova"/>
                <a:ea typeface="Calibri"/>
                <a:cs typeface="Calibri"/>
              </a:rPr>
              <a:t>Waar</a:t>
            </a:r>
            <a:r>
              <a:rPr lang="en-US" sz="4400" b="1" dirty="0">
                <a:latin typeface="Arial Nova"/>
                <a:ea typeface="Calibri"/>
                <a:cs typeface="Calibri"/>
              </a:rPr>
              <a:t> </a:t>
            </a:r>
            <a:r>
              <a:rPr lang="en-US" sz="4400" b="1" err="1">
                <a:latin typeface="Arial Nova"/>
                <a:ea typeface="Calibri"/>
                <a:cs typeface="Calibri"/>
              </a:rPr>
              <a:t>krijg</a:t>
            </a:r>
            <a:r>
              <a:rPr lang="en-US" sz="4400" b="1" dirty="0">
                <a:latin typeface="Arial Nova"/>
                <a:ea typeface="Calibri"/>
                <a:cs typeface="Calibri"/>
              </a:rPr>
              <a:t> </a:t>
            </a:r>
            <a:r>
              <a:rPr lang="en-US" sz="4400" b="1" err="1">
                <a:latin typeface="Arial Nova"/>
                <a:ea typeface="Calibri"/>
                <a:cs typeface="Calibri"/>
              </a:rPr>
              <a:t>jij</a:t>
            </a:r>
            <a:r>
              <a:rPr lang="en-US" sz="4400" b="1" dirty="0">
                <a:latin typeface="Arial Nova"/>
                <a:ea typeface="Calibri"/>
                <a:cs typeface="Calibri"/>
              </a:rPr>
              <a:t> nu </a:t>
            </a:r>
            <a:r>
              <a:rPr lang="en-US" sz="4400" b="1" err="1">
                <a:latin typeface="Arial Nova"/>
                <a:ea typeface="Calibri"/>
                <a:cs typeface="Calibri"/>
              </a:rPr>
              <a:t>energie</a:t>
            </a:r>
            <a:r>
              <a:rPr lang="en-US" sz="4400" b="1" dirty="0">
                <a:latin typeface="Arial Nova"/>
                <a:ea typeface="Calibri"/>
                <a:cs typeface="Calibri"/>
              </a:rPr>
              <a:t> van?</a:t>
            </a:r>
            <a:endParaRPr lang="en-US" sz="4400" b="1" dirty="0">
              <a:latin typeface="Arial Nova"/>
            </a:endParaRPr>
          </a:p>
        </p:txBody>
      </p:sp>
    </p:spTree>
    <p:extLst>
      <p:ext uri="{BB962C8B-B14F-4D97-AF65-F5344CB8AC3E}">
        <p14:creationId xmlns:p14="http://schemas.microsoft.com/office/powerpoint/2010/main" val="34202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823910-5ECE-3DD4-9340-688361E904F0}"/>
              </a:ext>
            </a:extLst>
          </p:cNvPr>
          <p:cNvSpPr>
            <a:spLocks noGrp="1"/>
          </p:cNvSpPr>
          <p:nvPr>
            <p:ph type="title"/>
          </p:nvPr>
        </p:nvSpPr>
        <p:spPr>
          <a:xfrm>
            <a:off x="364525" y="115330"/>
            <a:ext cx="8259853" cy="1330839"/>
          </a:xfrm>
        </p:spPr>
        <p:txBody>
          <a:bodyPr>
            <a:normAutofit/>
          </a:bodyPr>
          <a:lstStyle/>
          <a:p>
            <a:r>
              <a:rPr lang="en-US" b="1" dirty="0">
                <a:latin typeface="Arial"/>
                <a:cs typeface="Arial"/>
              </a:rPr>
              <a:t>Het </a:t>
            </a:r>
            <a:r>
              <a:rPr lang="en-US" b="1" err="1">
                <a:latin typeface="Arial"/>
                <a:cs typeface="Arial"/>
              </a:rPr>
              <a:t>ontstaan</a:t>
            </a:r>
            <a:r>
              <a:rPr lang="en-US" b="1" dirty="0">
                <a:latin typeface="Arial"/>
                <a:cs typeface="Arial"/>
              </a:rPr>
              <a:t> van </a:t>
            </a:r>
            <a:r>
              <a:rPr lang="en-US" b="1" err="1">
                <a:latin typeface="Arial"/>
                <a:cs typeface="Arial"/>
              </a:rPr>
              <a:t>voorzorgcirkels</a:t>
            </a:r>
            <a:endParaRPr lang="en-US" b="1">
              <a:latin typeface="Arial"/>
              <a:cs typeface="Arial"/>
            </a:endParaRPr>
          </a:p>
        </p:txBody>
      </p:sp>
      <p:sp>
        <p:nvSpPr>
          <p:cNvPr id="3" name="Tijdelijke aanduiding voor inhoud 2">
            <a:extLst>
              <a:ext uri="{FF2B5EF4-FFF2-40B4-BE49-F238E27FC236}">
                <a16:creationId xmlns:a16="http://schemas.microsoft.com/office/drawing/2014/main" id="{59D0A535-4CB7-7311-D713-BCFE2CA45BFB}"/>
              </a:ext>
            </a:extLst>
          </p:cNvPr>
          <p:cNvSpPr>
            <a:spLocks noGrp="1"/>
          </p:cNvSpPr>
          <p:nvPr>
            <p:ph idx="1"/>
          </p:nvPr>
        </p:nvSpPr>
        <p:spPr>
          <a:xfrm>
            <a:off x="368096" y="2194102"/>
            <a:ext cx="4240487" cy="3908586"/>
          </a:xfrm>
        </p:spPr>
        <p:txBody>
          <a:bodyPr vert="horz" lIns="91440" tIns="45720" rIns="91440" bIns="45720" rtlCol="0" anchor="t">
            <a:normAutofit/>
          </a:bodyPr>
          <a:lstStyle/>
          <a:p>
            <a:r>
              <a:rPr lang="en-US" sz="2000" err="1">
                <a:latin typeface="Arial"/>
                <a:cs typeface="Arial"/>
              </a:rPr>
              <a:t>Bedenker</a:t>
            </a:r>
            <a:r>
              <a:rPr lang="en-US" sz="2000" dirty="0">
                <a:latin typeface="Arial"/>
                <a:cs typeface="Arial"/>
              </a:rPr>
              <a:t> Henk Geene</a:t>
            </a:r>
          </a:p>
          <a:p>
            <a:r>
              <a:rPr lang="en-US" sz="2000" dirty="0">
                <a:latin typeface="Arial"/>
                <a:cs typeface="Arial"/>
              </a:rPr>
              <a:t>KBO Land van </a:t>
            </a:r>
            <a:r>
              <a:rPr lang="en-US" sz="2000" err="1">
                <a:latin typeface="Arial"/>
                <a:cs typeface="Arial"/>
              </a:rPr>
              <a:t>Cuijk</a:t>
            </a:r>
            <a:r>
              <a:rPr lang="en-US" sz="2000" dirty="0">
                <a:latin typeface="Arial"/>
                <a:cs typeface="Arial"/>
              </a:rPr>
              <a:t> – </a:t>
            </a:r>
            <a:r>
              <a:rPr lang="en-US" sz="2000" err="1">
                <a:latin typeface="Arial"/>
                <a:cs typeface="Arial"/>
              </a:rPr>
              <a:t>ontdekken</a:t>
            </a:r>
            <a:r>
              <a:rPr lang="en-US" sz="2000" dirty="0">
                <a:latin typeface="Arial"/>
                <a:cs typeface="Arial"/>
              </a:rPr>
              <a:t> met </a:t>
            </a:r>
            <a:r>
              <a:rPr lang="en-US" sz="2000" err="1">
                <a:latin typeface="Arial"/>
                <a:cs typeface="Arial"/>
              </a:rPr>
              <a:t>elkaar</a:t>
            </a:r>
            <a:r>
              <a:rPr lang="en-US" sz="2000" dirty="0">
                <a:latin typeface="Arial"/>
                <a:cs typeface="Arial"/>
              </a:rPr>
              <a:t> hoe we met </a:t>
            </a:r>
            <a:r>
              <a:rPr lang="en-US" sz="2000" err="1">
                <a:latin typeface="Arial"/>
                <a:cs typeface="Arial"/>
              </a:rPr>
              <a:t>elkaar</a:t>
            </a:r>
            <a:r>
              <a:rPr lang="en-US" sz="2000" dirty="0">
                <a:latin typeface="Arial"/>
                <a:cs typeface="Arial"/>
              </a:rPr>
              <a:t> </a:t>
            </a:r>
            <a:r>
              <a:rPr lang="en-US" sz="2000" err="1">
                <a:latin typeface="Arial"/>
                <a:cs typeface="Arial"/>
              </a:rPr>
              <a:t>ouder</a:t>
            </a:r>
            <a:r>
              <a:rPr lang="en-US" sz="2000" dirty="0">
                <a:latin typeface="Arial"/>
                <a:cs typeface="Arial"/>
              </a:rPr>
              <a:t> </a:t>
            </a:r>
            <a:r>
              <a:rPr lang="en-US" sz="2000" err="1">
                <a:latin typeface="Arial"/>
                <a:cs typeface="Arial"/>
              </a:rPr>
              <a:t>worden</a:t>
            </a:r>
            <a:endParaRPr lang="en-US" sz="2000">
              <a:latin typeface="Arial"/>
              <a:cs typeface="Arial"/>
            </a:endParaRPr>
          </a:p>
          <a:p>
            <a:r>
              <a:rPr lang="en-US" sz="2000" err="1">
                <a:latin typeface="Arial"/>
                <a:cs typeface="Arial"/>
              </a:rPr>
              <a:t>Hulpvraag</a:t>
            </a:r>
            <a:r>
              <a:rPr lang="en-US" sz="2000" dirty="0">
                <a:latin typeface="Arial"/>
                <a:cs typeface="Arial"/>
              </a:rPr>
              <a:t> </a:t>
            </a:r>
            <a:r>
              <a:rPr lang="en-US" sz="2000" err="1">
                <a:latin typeface="Arial"/>
                <a:cs typeface="Arial"/>
              </a:rPr>
              <a:t>stellen</a:t>
            </a:r>
            <a:r>
              <a:rPr lang="en-US" sz="2000" dirty="0">
                <a:latin typeface="Arial"/>
                <a:cs typeface="Arial"/>
              </a:rPr>
              <a:t> </a:t>
            </a:r>
            <a:r>
              <a:rPr lang="en-US" sz="2000" err="1">
                <a:latin typeface="Arial"/>
                <a:cs typeface="Arial"/>
              </a:rPr>
              <a:t>aan</a:t>
            </a:r>
            <a:r>
              <a:rPr lang="en-US" sz="2000" dirty="0">
                <a:latin typeface="Arial"/>
                <a:cs typeface="Arial"/>
              </a:rPr>
              <a:t> </a:t>
            </a:r>
            <a:r>
              <a:rPr lang="en-US" sz="2000" err="1">
                <a:latin typeface="Arial"/>
                <a:cs typeface="Arial"/>
              </a:rPr>
              <a:t>iemand</a:t>
            </a:r>
            <a:r>
              <a:rPr lang="en-US" sz="2000" dirty="0">
                <a:latin typeface="Arial"/>
                <a:cs typeface="Arial"/>
              </a:rPr>
              <a:t> </a:t>
            </a:r>
            <a:r>
              <a:rPr lang="en-US" sz="2000" err="1">
                <a:latin typeface="Arial"/>
                <a:cs typeface="Arial"/>
              </a:rPr>
              <a:t>dichtbij</a:t>
            </a:r>
            <a:r>
              <a:rPr lang="en-US" sz="2000" dirty="0">
                <a:latin typeface="Arial"/>
                <a:cs typeface="Arial"/>
              </a:rPr>
              <a:t> </a:t>
            </a:r>
          </a:p>
          <a:p>
            <a:r>
              <a:rPr lang="en-US" sz="2000" dirty="0" err="1">
                <a:latin typeface="Arial"/>
                <a:cs typeface="Arial"/>
              </a:rPr>
              <a:t>Uit</a:t>
            </a:r>
            <a:r>
              <a:rPr lang="en-US" sz="2000" dirty="0">
                <a:latin typeface="Arial"/>
                <a:cs typeface="Arial"/>
              </a:rPr>
              <a:t> '</a:t>
            </a:r>
            <a:r>
              <a:rPr lang="en-US" sz="2000" dirty="0" err="1">
                <a:latin typeface="Arial"/>
                <a:cs typeface="Arial"/>
              </a:rPr>
              <a:t>voorzorg</a:t>
            </a:r>
            <a:r>
              <a:rPr lang="en-US" sz="2000" dirty="0">
                <a:latin typeface="Arial"/>
                <a:cs typeface="Arial"/>
              </a:rPr>
              <a:t>' </a:t>
            </a:r>
            <a:r>
              <a:rPr lang="en-US" sz="2000" dirty="0" err="1">
                <a:latin typeface="Arial"/>
                <a:cs typeface="Arial"/>
              </a:rPr>
              <a:t>en</a:t>
            </a:r>
            <a:r>
              <a:rPr lang="en-US" sz="2000" dirty="0">
                <a:latin typeface="Arial"/>
                <a:cs typeface="Arial"/>
              </a:rPr>
              <a:t> </a:t>
            </a:r>
            <a:r>
              <a:rPr lang="en-US" sz="2000" dirty="0" err="1">
                <a:latin typeface="Arial"/>
                <a:cs typeface="Arial"/>
              </a:rPr>
              <a:t>naar</a:t>
            </a:r>
            <a:r>
              <a:rPr lang="en-US" sz="2000" dirty="0">
                <a:latin typeface="Arial"/>
                <a:cs typeface="Arial"/>
              </a:rPr>
              <a:t> </a:t>
            </a:r>
            <a:r>
              <a:rPr lang="en-US" sz="2000" dirty="0" err="1">
                <a:latin typeface="Arial"/>
                <a:cs typeface="Arial"/>
              </a:rPr>
              <a:t>elkaar</a:t>
            </a:r>
            <a:r>
              <a:rPr lang="en-US" sz="2000" dirty="0">
                <a:latin typeface="Arial"/>
                <a:cs typeface="Arial"/>
              </a:rPr>
              <a:t> </a:t>
            </a:r>
            <a:r>
              <a:rPr lang="en-US" sz="2000" dirty="0" err="1">
                <a:latin typeface="Arial"/>
                <a:cs typeface="Arial"/>
              </a:rPr>
              <a:t>omzien</a:t>
            </a:r>
            <a:endParaRPr lang="en-US" sz="2000" dirty="0">
              <a:latin typeface="Arial"/>
              <a:cs typeface="Arial"/>
            </a:endParaRPr>
          </a:p>
          <a:p>
            <a:r>
              <a:rPr lang="en-US" sz="2000" dirty="0">
                <a:latin typeface="Arial"/>
                <a:cs typeface="Arial"/>
              </a:rPr>
              <a:t>Concrete </a:t>
            </a:r>
            <a:r>
              <a:rPr lang="en-US" sz="2000" err="1">
                <a:latin typeface="Arial"/>
                <a:cs typeface="Arial"/>
              </a:rPr>
              <a:t>afspraken</a:t>
            </a:r>
            <a:r>
              <a:rPr lang="en-US" sz="2000" dirty="0">
                <a:latin typeface="Arial"/>
                <a:cs typeface="Arial"/>
              </a:rPr>
              <a:t> </a:t>
            </a:r>
            <a:r>
              <a:rPr lang="en-US" sz="2000" err="1">
                <a:latin typeface="Arial"/>
                <a:cs typeface="Arial"/>
              </a:rPr>
              <a:t>maken</a:t>
            </a:r>
            <a:endParaRPr lang="LID4096" sz="2000">
              <a:latin typeface="Arial"/>
              <a:cs typeface="Arial"/>
            </a:endParaRPr>
          </a:p>
        </p:txBody>
      </p:sp>
      <p:pic>
        <p:nvPicPr>
          <p:cNvPr id="3074" name="Picture 2" descr="Hulpvraag en hulpaanbod bij het opzetten van voorzorgcirkels. | Deelmee">
            <a:extLst>
              <a:ext uri="{FF2B5EF4-FFF2-40B4-BE49-F238E27FC236}">
                <a16:creationId xmlns:a16="http://schemas.microsoft.com/office/drawing/2014/main" id="{6C1EC5B2-0240-B9C1-D6BC-A6F8241FFD7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7647" y="230525"/>
            <a:ext cx="6155141" cy="427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17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D86BD-3DAF-B8B2-F9D7-F6A4585FC9BC}"/>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6A3F01DF-D693-33C4-2EDB-49FCD6A0680E}"/>
              </a:ext>
            </a:extLst>
          </p:cNvPr>
          <p:cNvSpPr txBox="1"/>
          <p:nvPr/>
        </p:nvSpPr>
        <p:spPr>
          <a:xfrm>
            <a:off x="1445096" y="2131535"/>
            <a:ext cx="7940040" cy="110799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6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2D4A66F3-25A3-0B69-A7FD-7FB3D145B705}"/>
              </a:ext>
            </a:extLst>
          </p:cNvPr>
          <p:cNvSpPr txBox="1"/>
          <p:nvPr/>
        </p:nvSpPr>
        <p:spPr>
          <a:xfrm>
            <a:off x="439531" y="218661"/>
            <a:ext cx="11633198" cy="14907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4400" b="1" dirty="0">
                <a:latin typeface="Arial"/>
              </a:rPr>
              <a:t>Voorzorgcirkels als moderne vorm van ‘</a:t>
            </a:r>
            <a:r>
              <a:rPr lang="nl-NL" sz="4400" b="1" dirty="0" err="1">
                <a:latin typeface="Arial"/>
              </a:rPr>
              <a:t>naoberschap</a:t>
            </a:r>
            <a:r>
              <a:rPr lang="nl-NL" sz="4400" b="1" dirty="0">
                <a:latin typeface="Arial"/>
              </a:rPr>
              <a:t>’</a:t>
            </a:r>
            <a:r>
              <a:rPr lang="nl-NL" sz="2800" b="1" dirty="0">
                <a:latin typeface="Arial"/>
              </a:rPr>
              <a:t> (burenhulp)</a:t>
            </a:r>
            <a:endParaRPr lang="en-US" dirty="0"/>
          </a:p>
        </p:txBody>
      </p:sp>
      <p:sp>
        <p:nvSpPr>
          <p:cNvPr id="4" name="TextBox 3">
            <a:extLst>
              <a:ext uri="{FF2B5EF4-FFF2-40B4-BE49-F238E27FC236}">
                <a16:creationId xmlns:a16="http://schemas.microsoft.com/office/drawing/2014/main" id="{9DCEF542-CB37-AFBB-C283-709B0F8D3871}"/>
              </a:ext>
            </a:extLst>
          </p:cNvPr>
          <p:cNvSpPr txBox="1"/>
          <p:nvPr/>
        </p:nvSpPr>
        <p:spPr>
          <a:xfrm>
            <a:off x="174487" y="2681356"/>
            <a:ext cx="11633199" cy="22739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lnSpc>
                <a:spcPts val="1800"/>
              </a:lnSpc>
              <a:buFont typeface=""/>
              <a:buChar char="•"/>
            </a:pPr>
            <a:r>
              <a:rPr lang="nl-NL" sz="2400" dirty="0">
                <a:latin typeface="Arial Nova"/>
                <a:cs typeface="Arial"/>
              </a:rPr>
              <a:t>Een vorm van samenredzaamheid: gezamenlijk kan men makkelijker door het leven komen dan alleen. </a:t>
            </a:r>
            <a:r>
              <a:rPr lang="en-US" sz="2400" dirty="0">
                <a:latin typeface="Arial Nova"/>
                <a:cs typeface="Arial"/>
              </a:rPr>
              <a:t>​</a:t>
            </a:r>
          </a:p>
          <a:p>
            <a:pPr algn="just">
              <a:lnSpc>
                <a:spcPts val="1800"/>
              </a:lnSpc>
            </a:pPr>
            <a:r>
              <a:rPr lang="nl-NL" sz="2400" dirty="0">
                <a:latin typeface="Arial Nova"/>
                <a:cs typeface="Arial"/>
              </a:rPr>
              <a:t>​</a:t>
            </a:r>
          </a:p>
          <a:p>
            <a:pPr marL="228600" indent="-228600" algn="just">
              <a:lnSpc>
                <a:spcPts val="1800"/>
              </a:lnSpc>
              <a:buFont typeface=""/>
              <a:buChar char="•"/>
            </a:pPr>
            <a:r>
              <a:rPr lang="nl-NL" sz="2400" dirty="0">
                <a:latin typeface="Arial Nova"/>
                <a:cs typeface="Arial"/>
              </a:rPr>
              <a:t>Een wederzijdse hulpverleningsdienst die voor alle partijen een win-win situatie oplevert.​</a:t>
            </a:r>
          </a:p>
          <a:p>
            <a:pPr marL="228600" indent="-228600" algn="just">
              <a:buFont typeface=""/>
              <a:buChar char="•"/>
            </a:pPr>
            <a:endParaRPr lang="nl-NL" dirty="0">
              <a:latin typeface="Arial Nova"/>
              <a:cs typeface="Arial"/>
            </a:endParaRPr>
          </a:p>
          <a:p>
            <a:pPr marL="228600" indent="-228600" algn="just">
              <a:lnSpc>
                <a:spcPts val="1800"/>
              </a:lnSpc>
              <a:buFont typeface=""/>
              <a:buChar char="•"/>
            </a:pPr>
            <a:r>
              <a:rPr lang="nl-NL" sz="2400" dirty="0">
                <a:latin typeface="Arial Nova"/>
                <a:cs typeface="Arial"/>
              </a:rPr>
              <a:t>Wel of niet vrijblijvend?</a:t>
            </a:r>
            <a:r>
              <a:rPr lang="en-US" sz="2400" dirty="0">
                <a:latin typeface="Arial Nova"/>
                <a:cs typeface="Arial"/>
              </a:rPr>
              <a:t>​</a:t>
            </a:r>
          </a:p>
          <a:p>
            <a:pPr marL="228600" indent="-228600" algn="just">
              <a:buFont typeface=""/>
              <a:buChar char="•"/>
            </a:pPr>
            <a:endParaRPr lang="nl-NL" dirty="0">
              <a:latin typeface="Arial Nova"/>
              <a:cs typeface="Arial"/>
            </a:endParaRPr>
          </a:p>
          <a:p>
            <a:pPr marL="228600" indent="-228600" algn="just">
              <a:lnSpc>
                <a:spcPts val="1800"/>
              </a:lnSpc>
              <a:buFont typeface=""/>
              <a:buChar char="•"/>
            </a:pPr>
            <a:r>
              <a:rPr lang="nl-NL" sz="2400" dirty="0">
                <a:latin typeface="Arial Nova"/>
                <a:cs typeface="Arial"/>
              </a:rPr>
              <a:t>Bewustwording: (samen nadenken) over zorg voor elkaar en netwerkvorming </a:t>
            </a:r>
          </a:p>
        </p:txBody>
      </p:sp>
    </p:spTree>
    <p:extLst>
      <p:ext uri="{BB962C8B-B14F-4D97-AF65-F5344CB8AC3E}">
        <p14:creationId xmlns:p14="http://schemas.microsoft.com/office/powerpoint/2010/main" val="247589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at zijn voorzorgcirkels | NLZVE">
            <a:extLst>
              <a:ext uri="{FF2B5EF4-FFF2-40B4-BE49-F238E27FC236}">
                <a16:creationId xmlns:a16="http://schemas.microsoft.com/office/drawing/2014/main" id="{1FA5A840-5DDC-7061-3C0D-8B92B336ABC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63710" y="588228"/>
            <a:ext cx="8962336" cy="612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035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descr="Afbeelding met tekst, kleding, Menselijk gezicht, persoon&#10;&#10;Automatisch gegenereerde beschrijving">
            <a:extLst>
              <a:ext uri="{FF2B5EF4-FFF2-40B4-BE49-F238E27FC236}">
                <a16:creationId xmlns:a16="http://schemas.microsoft.com/office/drawing/2014/main" id="{1E5810AA-A51A-3627-C4C6-D06813016FD5}"/>
              </a:ext>
            </a:extLst>
          </p:cNvPr>
          <p:cNvPicPr>
            <a:picLocks noGrp="1" noChangeAspect="1"/>
          </p:cNvPicPr>
          <p:nvPr>
            <p:ph idx="1"/>
          </p:nvPr>
        </p:nvPicPr>
        <p:blipFill>
          <a:blip r:embed="rId3"/>
          <a:srcRect t="8240" b="5882"/>
          <a:stretch/>
        </p:blipFill>
        <p:spPr>
          <a:xfrm>
            <a:off x="227340" y="234857"/>
            <a:ext cx="9440276" cy="5350198"/>
          </a:xfrm>
          <a:prstGeom prst="rect">
            <a:avLst/>
          </a:prstGeom>
        </p:spPr>
      </p:pic>
      <p:pic>
        <p:nvPicPr>
          <p:cNvPr id="5" name="Picture 2" descr="Nederland Zorgt voor Elkaar | NLZVE">
            <a:extLst>
              <a:ext uri="{FF2B5EF4-FFF2-40B4-BE49-F238E27FC236}">
                <a16:creationId xmlns:a16="http://schemas.microsoft.com/office/drawing/2014/main" id="{AEC81EDE-AD4F-E1F2-CB29-6A0FCE6B3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5405" y="5828899"/>
            <a:ext cx="3709851" cy="74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89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5172D-3582-2C29-A071-C3099AA25F9E}"/>
              </a:ext>
            </a:extLst>
          </p:cNvPr>
          <p:cNvSpPr>
            <a:spLocks noGrp="1"/>
          </p:cNvSpPr>
          <p:nvPr>
            <p:ph type="title"/>
          </p:nvPr>
        </p:nvSpPr>
        <p:spPr>
          <a:xfrm>
            <a:off x="6889771" y="609600"/>
            <a:ext cx="5301817" cy="1330839"/>
          </a:xfrm>
        </p:spPr>
        <p:txBody>
          <a:bodyPr>
            <a:normAutofit fontScale="90000"/>
          </a:bodyPr>
          <a:lstStyle/>
          <a:p>
            <a:r>
              <a:rPr lang="nl-NL" b="1" dirty="0">
                <a:latin typeface="Arial Nova"/>
              </a:rPr>
              <a:t>Verschillende wegen die naar Rome leiden</a:t>
            </a:r>
            <a:br>
              <a:rPr lang="nl-NL" b="1" dirty="0">
                <a:latin typeface="Arial Nova"/>
              </a:rPr>
            </a:br>
            <a:endParaRPr lang="nl-NL" dirty="0"/>
          </a:p>
        </p:txBody>
      </p:sp>
      <p:pic>
        <p:nvPicPr>
          <p:cNvPr id="4" name="Tijdelijke aanduiding voor inhoud 3" descr="De ontdekkingstocht — Van Daalen &amp; Pieken">
            <a:extLst>
              <a:ext uri="{FF2B5EF4-FFF2-40B4-BE49-F238E27FC236}">
                <a16:creationId xmlns:a16="http://schemas.microsoft.com/office/drawing/2014/main" id="{EE6082D1-97EB-3728-5513-548B90495257}"/>
              </a:ext>
            </a:extLst>
          </p:cNvPr>
          <p:cNvPicPr>
            <a:picLocks noChangeAspect="1"/>
          </p:cNvPicPr>
          <p:nvPr/>
        </p:nvPicPr>
        <p:blipFill>
          <a:blip r:embed="rId3"/>
          <a:srcRect t="384" r="-2"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8" name="Content Placeholder 7">
            <a:extLst>
              <a:ext uri="{FF2B5EF4-FFF2-40B4-BE49-F238E27FC236}">
                <a16:creationId xmlns:a16="http://schemas.microsoft.com/office/drawing/2014/main" id="{BEEDB6BE-7B08-5670-63F7-555507123F8A}"/>
              </a:ext>
            </a:extLst>
          </p:cNvPr>
          <p:cNvSpPr>
            <a:spLocks noGrp="1"/>
          </p:cNvSpPr>
          <p:nvPr>
            <p:ph idx="1"/>
          </p:nvPr>
        </p:nvSpPr>
        <p:spPr>
          <a:xfrm>
            <a:off x="6898277" y="2605994"/>
            <a:ext cx="4829931" cy="3908586"/>
          </a:xfrm>
        </p:spPr>
        <p:txBody>
          <a:bodyPr vert="horz" lIns="91440" tIns="45720" rIns="91440" bIns="45720" rtlCol="0" anchor="t">
            <a:normAutofit/>
          </a:bodyPr>
          <a:lstStyle/>
          <a:p>
            <a:r>
              <a:rPr lang="en-US" sz="2000" dirty="0" err="1">
                <a:latin typeface="Arial Nova"/>
              </a:rPr>
              <a:t>Niet</a:t>
            </a:r>
            <a:r>
              <a:rPr lang="en-US" sz="2000" dirty="0">
                <a:latin typeface="Arial Nova"/>
              </a:rPr>
              <a:t> 1 pad om </a:t>
            </a:r>
            <a:r>
              <a:rPr lang="en-US" sz="2000" dirty="0" err="1">
                <a:latin typeface="Arial Nova"/>
              </a:rPr>
              <a:t>te</a:t>
            </a:r>
            <a:r>
              <a:rPr lang="en-US" sz="2000" dirty="0">
                <a:latin typeface="Arial Nova"/>
              </a:rPr>
              <a:t> </a:t>
            </a:r>
            <a:r>
              <a:rPr lang="en-US" sz="2000" dirty="0" err="1">
                <a:latin typeface="Arial Nova"/>
              </a:rPr>
              <a:t>bewandelen</a:t>
            </a:r>
          </a:p>
          <a:p>
            <a:r>
              <a:rPr lang="nl-NL" sz="2000" dirty="0">
                <a:latin typeface="Arial Nova"/>
              </a:rPr>
              <a:t>Als professional ben je faciliterend.</a:t>
            </a:r>
            <a:endParaRPr lang="en-US" sz="2000">
              <a:latin typeface="Arial Nova"/>
            </a:endParaRPr>
          </a:p>
          <a:p>
            <a:r>
              <a:rPr lang="nl-NL" sz="2000" dirty="0">
                <a:latin typeface="Arial Nova"/>
              </a:rPr>
              <a:t>Ga op zoek naar de beweging (energie); ga niet zelf de route uitstippelen.</a:t>
            </a:r>
            <a:endParaRPr lang="en-US" sz="2000">
              <a:latin typeface="Arial Nova"/>
            </a:endParaRPr>
          </a:p>
        </p:txBody>
      </p:sp>
      <p:pic>
        <p:nvPicPr>
          <p:cNvPr id="5" name="Picture 4">
            <a:extLst>
              <a:ext uri="{FF2B5EF4-FFF2-40B4-BE49-F238E27FC236}">
                <a16:creationId xmlns:a16="http://schemas.microsoft.com/office/drawing/2014/main" id="{52B8E4DC-0AE7-DFE9-F3A2-20A0F55FA8EE}"/>
              </a:ext>
            </a:extLst>
          </p:cNvPr>
          <p:cNvPicPr>
            <a:picLocks noChangeAspect="1"/>
          </p:cNvPicPr>
          <p:nvPr/>
        </p:nvPicPr>
        <p:blipFill>
          <a:blip r:embed="rId4"/>
          <a:stretch>
            <a:fillRect/>
          </a:stretch>
        </p:blipFill>
        <p:spPr>
          <a:xfrm>
            <a:off x="6893408" y="4565580"/>
            <a:ext cx="2413966" cy="1282838"/>
          </a:xfrm>
          <a:prstGeom prst="rect">
            <a:avLst/>
          </a:prstGeom>
        </p:spPr>
      </p:pic>
    </p:spTree>
    <p:extLst>
      <p:ext uri="{BB962C8B-B14F-4D97-AF65-F5344CB8AC3E}">
        <p14:creationId xmlns:p14="http://schemas.microsoft.com/office/powerpoint/2010/main" val="357646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5215C-C3A0-9938-E4B7-5107D121272D}"/>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162479CF-BF1F-2EF7-C85B-466D294D069B}"/>
              </a:ext>
            </a:extLst>
          </p:cNvPr>
          <p:cNvSpPr txBox="1"/>
          <p:nvPr/>
        </p:nvSpPr>
        <p:spPr>
          <a:xfrm>
            <a:off x="1445096" y="2131535"/>
            <a:ext cx="7940040" cy="110799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6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43EA59DE-64F7-0DA9-9E0F-E590B361F21A}"/>
              </a:ext>
            </a:extLst>
          </p:cNvPr>
          <p:cNvSpPr txBox="1"/>
          <p:nvPr/>
        </p:nvSpPr>
        <p:spPr>
          <a:xfrm>
            <a:off x="1037836" y="427775"/>
            <a:ext cx="964537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ea typeface="Calibri"/>
                <a:cs typeface="Calibri"/>
              </a:rPr>
              <a:t>Wim de Reuver </a:t>
            </a:r>
            <a:r>
              <a:rPr lang="en-US" sz="4400" err="1">
                <a:ea typeface="Calibri"/>
                <a:cs typeface="Calibri"/>
              </a:rPr>
              <a:t>ervaringsdeskundige</a:t>
            </a:r>
            <a:endParaRPr lang="en-US"/>
          </a:p>
        </p:txBody>
      </p:sp>
      <p:sp>
        <p:nvSpPr>
          <p:cNvPr id="5" name="TextBox 4">
            <a:extLst>
              <a:ext uri="{FF2B5EF4-FFF2-40B4-BE49-F238E27FC236}">
                <a16:creationId xmlns:a16="http://schemas.microsoft.com/office/drawing/2014/main" id="{67B2F33C-96E7-7B51-427B-AF164562FFBD}"/>
              </a:ext>
            </a:extLst>
          </p:cNvPr>
          <p:cNvSpPr txBox="1"/>
          <p:nvPr/>
        </p:nvSpPr>
        <p:spPr>
          <a:xfrm>
            <a:off x="1035879" y="2383182"/>
            <a:ext cx="938032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dirty="0">
                <a:highlight>
                  <a:srgbClr val="FFFFFF"/>
                </a:highlight>
                <a:latin typeface="Aptos"/>
              </a:rPr>
              <a:t>Take I:  </a:t>
            </a:r>
            <a:r>
              <a:rPr lang="en-US" dirty="0">
                <a:highlight>
                  <a:srgbClr val="FFFFFF"/>
                </a:highlight>
                <a:latin typeface="Aptos"/>
                <a:hlinkClick r:id="rId3" tooltip="Originele URL: https://youtu.be/AMTA0VrGWCk. Klik of tik als u deze koppeling vertrouwt."/>
              </a:rPr>
              <a:t>https://youtu.be/AMTA0VrGWCk</a:t>
            </a:r>
            <a:endParaRPr lang="en-US" dirty="0">
              <a:highlight>
                <a:srgbClr val="FFFFFF"/>
              </a:highlight>
              <a:latin typeface="Aptos"/>
            </a:endParaRPr>
          </a:p>
          <a:p>
            <a:endParaRPr lang="en-US" dirty="0">
              <a:highlight>
                <a:srgbClr val="FFFFFF"/>
              </a:highlight>
              <a:latin typeface="Aptos"/>
            </a:endParaRPr>
          </a:p>
          <a:p>
            <a:r>
              <a:rPr lang="en-US" dirty="0">
                <a:highlight>
                  <a:srgbClr val="FFFFFF"/>
                </a:highlight>
                <a:latin typeface="Aptos"/>
              </a:rPr>
              <a:t>Take II: </a:t>
            </a:r>
            <a:r>
              <a:rPr lang="en-US" dirty="0">
                <a:solidFill>
                  <a:srgbClr val="065FD4"/>
                </a:solidFill>
                <a:highlight>
                  <a:srgbClr val="FFFFFF"/>
                </a:highlight>
                <a:latin typeface="Aptos"/>
                <a:hlinkClick r:id="rId4" tooltip="Originele URL: https://youtu.be/Kjy8kLMei0o. Klik of tik als u deze koppeling vertrouwt."/>
              </a:rPr>
              <a:t>https://youtu.be/Kjy8kLMei0o</a:t>
            </a:r>
            <a:endParaRPr lang="en-US" dirty="0">
              <a:solidFill>
                <a:srgbClr val="065FD4"/>
              </a:solidFill>
              <a:highlight>
                <a:srgbClr val="FFFFFF"/>
              </a:highlight>
              <a:latin typeface="Aptos"/>
            </a:endParaRPr>
          </a:p>
          <a:p>
            <a:endParaRPr lang="en-US" dirty="0">
              <a:highlight>
                <a:srgbClr val="FFFFFF"/>
              </a:highlight>
              <a:latin typeface="Aptos"/>
            </a:endParaRPr>
          </a:p>
          <a:p>
            <a:r>
              <a:rPr lang="en-US" dirty="0">
                <a:highlight>
                  <a:srgbClr val="FFFFFF"/>
                </a:highlight>
                <a:latin typeface="Aptos"/>
              </a:rPr>
              <a:t>Take III: </a:t>
            </a:r>
            <a:r>
              <a:rPr lang="en-US" dirty="0">
                <a:solidFill>
                  <a:srgbClr val="065FD4"/>
                </a:solidFill>
                <a:highlight>
                  <a:srgbClr val="FFFFFF"/>
                </a:highlight>
                <a:latin typeface="Aptos"/>
                <a:hlinkClick r:id="rId5" tooltip="Originele URL: https://youtu.be/ebMu2jekRlo. Klik of tik als u deze koppeling vertrouwt."/>
              </a:rPr>
              <a:t>https://youtu.be/ebMu2jekRlo</a:t>
            </a:r>
            <a:endParaRPr lang="en-US" dirty="0">
              <a:solidFill>
                <a:srgbClr val="065FD4"/>
              </a:solidFill>
              <a:highlight>
                <a:srgbClr val="FFFFFF"/>
              </a:highlight>
              <a:latin typeface="Aptos"/>
            </a:endParaRPr>
          </a:p>
          <a:p>
            <a:endParaRPr lang="en-US" dirty="0">
              <a:highlight>
                <a:srgbClr val="FFFFFF"/>
              </a:highlight>
              <a:latin typeface="Aptos"/>
            </a:endParaRPr>
          </a:p>
          <a:p>
            <a:r>
              <a:rPr lang="en-US" dirty="0">
                <a:highlight>
                  <a:srgbClr val="FFFFFF"/>
                </a:highlight>
                <a:latin typeface="Aptos"/>
              </a:rPr>
              <a:t>Take IV: </a:t>
            </a:r>
            <a:r>
              <a:rPr lang="en-US" dirty="0">
                <a:solidFill>
                  <a:srgbClr val="065FD4"/>
                </a:solidFill>
                <a:highlight>
                  <a:srgbClr val="FFFFFF"/>
                </a:highlight>
                <a:latin typeface="Aptos"/>
                <a:hlinkClick r:id="rId6" tooltip="Originele URL: https://youtu.be/dCs2B0o8kcc. Klik of tik als u deze koppeling vertrouwt."/>
              </a:rPr>
              <a:t>https://youtu.be/dCs2B0o8kcc</a:t>
            </a:r>
            <a:endParaRPr lang="en-US" dirty="0">
              <a:solidFill>
                <a:srgbClr val="065FD4"/>
              </a:solidFill>
              <a:highlight>
                <a:srgbClr val="FFFFFF"/>
              </a:highlight>
              <a:latin typeface="Aptos"/>
            </a:endParaRPr>
          </a:p>
          <a:p>
            <a:endParaRPr lang="en-US" dirty="0">
              <a:highlight>
                <a:srgbClr val="FFFFFF"/>
              </a:highlight>
              <a:latin typeface="Aptos"/>
            </a:endParaRPr>
          </a:p>
          <a:p>
            <a:endParaRPr lang="en-US" dirty="0">
              <a:solidFill>
                <a:srgbClr val="065FD4"/>
              </a:solidFill>
              <a:highlight>
                <a:srgbClr val="FFFFFF"/>
              </a:highlight>
              <a:latin typeface="Aptos"/>
            </a:endParaRPr>
          </a:p>
          <a:p>
            <a:endParaRPr lang="en-US"/>
          </a:p>
        </p:txBody>
      </p:sp>
    </p:spTree>
    <p:extLst>
      <p:ext uri="{BB962C8B-B14F-4D97-AF65-F5344CB8AC3E}">
        <p14:creationId xmlns:p14="http://schemas.microsoft.com/office/powerpoint/2010/main" val="164783055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6C94B29422E84396326FA7851AEAF2" ma:contentTypeVersion="13" ma:contentTypeDescription="Een nieuw document maken." ma:contentTypeScope="" ma:versionID="899e18ff7509501cf7b4ba0417717b92">
  <xsd:schema xmlns:xsd="http://www.w3.org/2001/XMLSchema" xmlns:xs="http://www.w3.org/2001/XMLSchema" xmlns:p="http://schemas.microsoft.com/office/2006/metadata/properties" xmlns:ns2="a5b6d857-e831-44c8-a20c-54ba4d9bdfb8" xmlns:ns3="604eaebb-7faf-4f50-bb30-7ed5a6763957" targetNamespace="http://schemas.microsoft.com/office/2006/metadata/properties" ma:root="true" ma:fieldsID="8c1a2f6ff43af31b32b6441b0b41af9d" ns2:_="" ns3:_="">
    <xsd:import namespace="a5b6d857-e831-44c8-a20c-54ba4d9bdfb8"/>
    <xsd:import namespace="604eaebb-7faf-4f50-bb30-7ed5a676395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6d857-e831-44c8-a20c-54ba4d9bdf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0548a9f5-54d6-457c-bb4b-bd14a3dcddf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4eaebb-7faf-4f50-bb30-7ed5a6763957"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e852f7f6-47f6-4607-8026-2f3e8c39027b}" ma:internalName="TaxCatchAll" ma:showField="CatchAllData" ma:web="604eaebb-7faf-4f50-bb30-7ed5a67639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5b6d857-e831-44c8-a20c-54ba4d9bdfb8">
      <Terms xmlns="http://schemas.microsoft.com/office/infopath/2007/PartnerControls"/>
    </lcf76f155ced4ddcb4097134ff3c332f>
    <TaxCatchAll xmlns="604eaebb-7faf-4f50-bb30-7ed5a6763957" xsi:nil="true"/>
  </documentManagement>
</p:properties>
</file>

<file path=customXml/itemProps1.xml><?xml version="1.0" encoding="utf-8"?>
<ds:datastoreItem xmlns:ds="http://schemas.openxmlformats.org/officeDocument/2006/customXml" ds:itemID="{0007D653-C14D-4BA9-A111-EBC477324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6d857-e831-44c8-a20c-54ba4d9bdfb8"/>
    <ds:schemaRef ds:uri="604eaebb-7faf-4f50-bb30-7ed5a6763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0D5558-ACB1-4042-BA5E-576EE0E3C574}">
  <ds:schemaRefs>
    <ds:schemaRef ds:uri="http://schemas.microsoft.com/sharepoint/v3/contenttype/forms"/>
  </ds:schemaRefs>
</ds:datastoreItem>
</file>

<file path=customXml/itemProps3.xml><?xml version="1.0" encoding="utf-8"?>
<ds:datastoreItem xmlns:ds="http://schemas.openxmlformats.org/officeDocument/2006/customXml" ds:itemID="{17089CA2-201B-48F1-99BD-D63588D684CD}">
  <ds:schemaRefs>
    <ds:schemaRef ds:uri="http://schemas.microsoft.com/office/2006/metadata/properties"/>
    <ds:schemaRef ds:uri="http://schemas.microsoft.com/office/infopath/2007/PartnerControls"/>
    <ds:schemaRef ds:uri="a5b6d857-e831-44c8-a20c-54ba4d9bdfb8"/>
    <ds:schemaRef ds:uri="604eaebb-7faf-4f50-bb30-7ed5a6763957"/>
  </ds:schemaRefs>
</ds:datastoreItem>
</file>

<file path=docProps/app.xml><?xml version="1.0" encoding="utf-8"?>
<Properties xmlns="http://schemas.openxmlformats.org/officeDocument/2006/extended-properties" xmlns:vt="http://schemas.openxmlformats.org/officeDocument/2006/docPropsVTypes">
  <TotalTime>1</TotalTime>
  <Words>975</Words>
  <Application>Microsoft Office PowerPoint</Application>
  <PresentationFormat>Widescreen</PresentationFormat>
  <Paragraphs>96</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Kantoorthema</vt:lpstr>
      <vt:lpstr>1_Kantoorthema</vt:lpstr>
      <vt:lpstr>PowerPoint Presentation</vt:lpstr>
      <vt:lpstr>PowerPoint Presentation</vt:lpstr>
      <vt:lpstr>PowerPoint Presentation</vt:lpstr>
      <vt:lpstr>Het ontstaan van voorzorgcirkels</vt:lpstr>
      <vt:lpstr>PowerPoint Presentation</vt:lpstr>
      <vt:lpstr>PowerPoint Presentation</vt:lpstr>
      <vt:lpstr>PowerPoint Presentation</vt:lpstr>
      <vt:lpstr>Verschillende wegen die naar Rome leiden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Monique Verrips</dc:creator>
  <cp:lastModifiedBy>Annekee Bosveld</cp:lastModifiedBy>
  <cp:revision>263</cp:revision>
  <dcterms:created xsi:type="dcterms:W3CDTF">2025-05-08T13:05:02Z</dcterms:created>
  <dcterms:modified xsi:type="dcterms:W3CDTF">2025-05-13T12:19:15Z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0x010100266C94B29422E84396326FA7851AEAF2</vt:lpwstr>
  </property>
  <property fmtid="{D5CDD505-2E9C-101B-9397-08002B2CF9AE}" pid="3" name="MediaServiceImageTags">
    <vt:lpwstr/>
  </property>
</Properties>
</file>